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1"/>
  </p:notesMasterIdLst>
  <p:sldIdLst>
    <p:sldId id="267" r:id="rId3"/>
    <p:sldId id="257" r:id="rId4"/>
    <p:sldId id="261" r:id="rId5"/>
    <p:sldId id="285" r:id="rId6"/>
    <p:sldId id="276" r:id="rId7"/>
    <p:sldId id="271" r:id="rId8"/>
    <p:sldId id="292" r:id="rId9"/>
    <p:sldId id="263" r:id="rId10"/>
    <p:sldId id="272" r:id="rId11"/>
    <p:sldId id="273" r:id="rId12"/>
    <p:sldId id="286" r:id="rId13"/>
    <p:sldId id="291" r:id="rId14"/>
    <p:sldId id="308" r:id="rId15"/>
    <p:sldId id="282" r:id="rId16"/>
    <p:sldId id="274" r:id="rId17"/>
    <p:sldId id="302" r:id="rId18"/>
    <p:sldId id="309" r:id="rId19"/>
    <p:sldId id="294" r:id="rId20"/>
    <p:sldId id="296" r:id="rId21"/>
    <p:sldId id="310" r:id="rId22"/>
    <p:sldId id="278" r:id="rId23"/>
    <p:sldId id="277" r:id="rId24"/>
    <p:sldId id="304" r:id="rId25"/>
    <p:sldId id="275" r:id="rId26"/>
    <p:sldId id="300" r:id="rId27"/>
    <p:sldId id="283" r:id="rId28"/>
    <p:sldId id="303" r:id="rId29"/>
    <p:sldId id="311" r:id="rId30"/>
    <p:sldId id="284" r:id="rId31"/>
    <p:sldId id="297" r:id="rId32"/>
    <p:sldId id="298" r:id="rId33"/>
    <p:sldId id="299" r:id="rId34"/>
    <p:sldId id="289" r:id="rId35"/>
    <p:sldId id="307" r:id="rId36"/>
    <p:sldId id="288" r:id="rId37"/>
    <p:sldId id="258" r:id="rId38"/>
    <p:sldId id="293" r:id="rId39"/>
    <p:sldId id="301" r:id="rId4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74A411E-1BCD-4005-A98D-D0C63524B460}">
          <p14:sldIdLst>
            <p14:sldId id="267"/>
          </p14:sldIdLst>
        </p14:section>
        <p14:section name="Einführung" id="{D2223FC2-92C9-4676-8A14-184CDD3B03EC}">
          <p14:sldIdLst>
            <p14:sldId id="257"/>
          </p14:sldIdLst>
        </p14:section>
        <p14:section name="Entwicklung" id="{651ED479-985C-481B-A4DD-8E6F92D78504}">
          <p14:sldIdLst>
            <p14:sldId id="261"/>
            <p14:sldId id="285"/>
            <p14:sldId id="276"/>
            <p14:sldId id="271"/>
            <p14:sldId id="292"/>
          </p14:sldIdLst>
        </p14:section>
        <p14:section name="Hardware" id="{7113D730-08E7-4456-8930-177BE8E793DD}">
          <p14:sldIdLst>
            <p14:sldId id="263"/>
            <p14:sldId id="272"/>
            <p14:sldId id="273"/>
            <p14:sldId id="286"/>
            <p14:sldId id="291"/>
            <p14:sldId id="308"/>
            <p14:sldId id="282"/>
            <p14:sldId id="274"/>
            <p14:sldId id="302"/>
          </p14:sldIdLst>
        </p14:section>
        <p14:section name="Software" id="{10084665-C982-4558-84AB-9FD1B8754DC5}">
          <p14:sldIdLst>
            <p14:sldId id="309"/>
            <p14:sldId id="294"/>
            <p14:sldId id="296"/>
            <p14:sldId id="310"/>
          </p14:sldIdLst>
        </p14:section>
        <p14:section name="Kommunikation" id="{CC9CFB96-3AA5-4F03-A16F-E2E278ECF5F1}">
          <p14:sldIdLst>
            <p14:sldId id="278"/>
            <p14:sldId id="277"/>
            <p14:sldId id="304"/>
            <p14:sldId id="275"/>
            <p14:sldId id="300"/>
            <p14:sldId id="283"/>
            <p14:sldId id="303"/>
          </p14:sldIdLst>
        </p14:section>
        <p14:section name="Sicherheit" id="{092947E4-2AF4-44D4-B118-36CF10584107}">
          <p14:sldIdLst>
            <p14:sldId id="311"/>
            <p14:sldId id="284"/>
            <p14:sldId id="297"/>
            <p14:sldId id="298"/>
            <p14:sldId id="299"/>
          </p14:sldIdLst>
        </p14:section>
        <p14:section name="Fazit" id="{07C99407-8235-4800-84F7-24C4E9CFB466}">
          <p14:sldIdLst>
            <p14:sldId id="289"/>
            <p14:sldId id="307"/>
            <p14:sldId id="288"/>
          </p14:sldIdLst>
        </p14:section>
        <p14:section name="Outro" id="{84AF057B-C282-4FAF-A146-703C4281A123}">
          <p14:sldIdLst>
            <p14:sldId id="258"/>
            <p14:sldId id="293"/>
            <p14:sldId id="30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 Zyweck" initials="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3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80594" autoAdjust="0"/>
  </p:normalViewPr>
  <p:slideViewPr>
    <p:cSldViewPr>
      <p:cViewPr varScale="1">
        <p:scale>
          <a:sx n="39" d="100"/>
          <a:sy n="39" d="100"/>
        </p:scale>
        <p:origin x="-1074" y="-90"/>
      </p:cViewPr>
      <p:guideLst>
        <p:guide orient="horz" pos="2160"/>
        <p:guide pos="2880"/>
      </p:guideLst>
    </p:cSldViewPr>
  </p:slideViewPr>
  <p:outlineViewPr>
    <p:cViewPr>
      <p:scale>
        <a:sx n="33" d="100"/>
        <a:sy n="33" d="100"/>
      </p:scale>
      <p:origin x="0" y="2634"/>
    </p:cViewPr>
  </p:outlineViewPr>
  <p:notesTextViewPr>
    <p:cViewPr>
      <p:scale>
        <a:sx n="100" d="100"/>
        <a:sy n="100" d="100"/>
      </p:scale>
      <p:origin x="0" y="0"/>
    </p:cViewPr>
  </p:notesTextViewPr>
  <p:sorterViewPr>
    <p:cViewPr>
      <p:scale>
        <a:sx n="70" d="100"/>
        <a:sy n="70" d="100"/>
      </p:scale>
      <p:origin x="0" y="51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1-01T16:57:15.364" idx="1">
    <p:pos x="10" y="10"/>
    <p:text>Aufbauvorschriften aus Buch übertragen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1-07T17:45:02.996" idx="4">
    <p:pos x="10" y="10"/>
    <p:text>ergänzen fehlender wichtiger attribute!?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01-01T16:57:15.364" idx="5">
    <p:pos x="10" y="10"/>
    <p:text>Aufbauvorschriften aus Buch übertragen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01-01T18:06:19.336" idx="2">
    <p:pos x="10" y="10"/>
    <p:text>http://www.cryptoshop.com/index.php</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11298-32D9-4F4D-843A-AF75DCE03B63}"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de-DE"/>
        </a:p>
      </dgm:t>
    </dgm:pt>
    <dgm:pt modelId="{DCFF82EA-771A-4656-8957-A619906E8AF2}">
      <dgm:prSet phldrT="[Text]" custT="1"/>
      <dgm:spPr/>
      <dgm:t>
        <a:bodyPr/>
        <a:lstStyle/>
        <a:p>
          <a:r>
            <a:rPr lang="de-DE" sz="1600" dirty="0" smtClean="0"/>
            <a:t>Karten</a:t>
          </a:r>
          <a:endParaRPr lang="de-DE" sz="1600" dirty="0"/>
        </a:p>
      </dgm:t>
    </dgm:pt>
    <dgm:pt modelId="{F28E196F-5B37-418B-8209-6F165D2E17E0}" type="parTrans" cxnId="{917B7A33-1E05-47C0-96C2-9F631E802852}">
      <dgm:prSet/>
      <dgm:spPr/>
      <dgm:t>
        <a:bodyPr/>
        <a:lstStyle/>
        <a:p>
          <a:endParaRPr lang="de-DE" sz="1600"/>
        </a:p>
      </dgm:t>
    </dgm:pt>
    <dgm:pt modelId="{4CB5DD33-12B4-45C2-9F96-A713163E30F2}" type="sibTrans" cxnId="{917B7A33-1E05-47C0-96C2-9F631E802852}">
      <dgm:prSet/>
      <dgm:spPr/>
      <dgm:t>
        <a:bodyPr/>
        <a:lstStyle/>
        <a:p>
          <a:endParaRPr lang="de-DE" sz="1600"/>
        </a:p>
      </dgm:t>
    </dgm:pt>
    <dgm:pt modelId="{B5201C86-19C0-4275-893D-088861F6EF8C}">
      <dgm:prSet phldrT="[Text]" custT="1"/>
      <dgm:spPr/>
      <dgm:t>
        <a:bodyPr/>
        <a:lstStyle/>
        <a:p>
          <a:r>
            <a:rPr lang="de-DE" sz="1600" dirty="0" smtClean="0"/>
            <a:t>Magnetsteifen-karten</a:t>
          </a:r>
          <a:endParaRPr lang="de-DE" sz="1600" dirty="0"/>
        </a:p>
      </dgm:t>
    </dgm:pt>
    <dgm:pt modelId="{5D643A77-1E5D-490E-AB27-5CEE2A75C132}" type="parTrans" cxnId="{3D6DA0E8-79CD-48E5-93AE-29508D404182}">
      <dgm:prSet/>
      <dgm:spPr/>
      <dgm:t>
        <a:bodyPr/>
        <a:lstStyle/>
        <a:p>
          <a:endParaRPr lang="de-DE" sz="1600"/>
        </a:p>
      </dgm:t>
    </dgm:pt>
    <dgm:pt modelId="{E8FC125F-871B-4D1B-A99D-DDBA1903D637}" type="sibTrans" cxnId="{3D6DA0E8-79CD-48E5-93AE-29508D404182}">
      <dgm:prSet/>
      <dgm:spPr/>
      <dgm:t>
        <a:bodyPr/>
        <a:lstStyle/>
        <a:p>
          <a:endParaRPr lang="de-DE" sz="1600"/>
        </a:p>
      </dgm:t>
    </dgm:pt>
    <dgm:pt modelId="{70AC5D39-9D78-4E08-B143-6CE4D4363BB6}">
      <dgm:prSet phldrT="[Text]" custT="1"/>
      <dgm:spPr/>
      <dgm:t>
        <a:bodyPr/>
        <a:lstStyle/>
        <a:p>
          <a:r>
            <a:rPr lang="de-DE" sz="1600" dirty="0" smtClean="0"/>
            <a:t>Chipkarten</a:t>
          </a:r>
          <a:endParaRPr lang="de-DE" sz="1600" dirty="0"/>
        </a:p>
      </dgm:t>
    </dgm:pt>
    <dgm:pt modelId="{215E15D6-5E31-4D98-AF2C-A97D825BED71}" type="parTrans" cxnId="{8F5D4F76-9E7A-4752-AEF1-4E29AC6DC22B}">
      <dgm:prSet/>
      <dgm:spPr/>
      <dgm:t>
        <a:bodyPr/>
        <a:lstStyle/>
        <a:p>
          <a:endParaRPr lang="de-DE" sz="1600"/>
        </a:p>
      </dgm:t>
    </dgm:pt>
    <dgm:pt modelId="{A0F0BAF1-E817-4C53-82F4-4FB17047AB55}" type="sibTrans" cxnId="{8F5D4F76-9E7A-4752-AEF1-4E29AC6DC22B}">
      <dgm:prSet/>
      <dgm:spPr/>
      <dgm:t>
        <a:bodyPr/>
        <a:lstStyle/>
        <a:p>
          <a:endParaRPr lang="de-DE" sz="1600"/>
        </a:p>
      </dgm:t>
    </dgm:pt>
    <dgm:pt modelId="{5B6451E0-F5E6-4AAC-8763-2216C56D3AEB}">
      <dgm:prSet phldrT="[Text]" custT="1"/>
      <dgm:spPr/>
      <dgm:t>
        <a:bodyPr/>
        <a:lstStyle/>
        <a:p>
          <a:r>
            <a:rPr lang="de-DE" sz="1600" dirty="0" smtClean="0"/>
            <a:t>Hochgeprägte Karten</a:t>
          </a:r>
          <a:endParaRPr lang="de-DE" sz="1600" dirty="0"/>
        </a:p>
      </dgm:t>
    </dgm:pt>
    <dgm:pt modelId="{D07FB96F-E247-4C80-9F7C-F447B7FA9C3D}" type="parTrans" cxnId="{3412EAF9-5767-4C70-BE84-FF7A9A730E1E}">
      <dgm:prSet/>
      <dgm:spPr/>
      <dgm:t>
        <a:bodyPr/>
        <a:lstStyle/>
        <a:p>
          <a:endParaRPr lang="de-DE" sz="1600"/>
        </a:p>
      </dgm:t>
    </dgm:pt>
    <dgm:pt modelId="{64E083DD-5591-4722-BC12-F1131EDE99F2}" type="sibTrans" cxnId="{3412EAF9-5767-4C70-BE84-FF7A9A730E1E}">
      <dgm:prSet/>
      <dgm:spPr/>
      <dgm:t>
        <a:bodyPr/>
        <a:lstStyle/>
        <a:p>
          <a:endParaRPr lang="de-DE" sz="1600"/>
        </a:p>
      </dgm:t>
    </dgm:pt>
    <dgm:pt modelId="{EE1A4E9F-DDA8-4C15-B9D6-E314CA51471F}">
      <dgm:prSet phldrT="[Text]" custT="1"/>
      <dgm:spPr/>
      <dgm:t>
        <a:bodyPr/>
        <a:lstStyle/>
        <a:p>
          <a:r>
            <a:rPr lang="de-DE" sz="1600" dirty="0" smtClean="0"/>
            <a:t>Speicherkarten</a:t>
          </a:r>
          <a:endParaRPr lang="de-DE" sz="1600" dirty="0"/>
        </a:p>
      </dgm:t>
    </dgm:pt>
    <dgm:pt modelId="{3E83C7DE-10AD-4698-AC82-2FF37E3B2F87}" type="parTrans" cxnId="{F90F8299-5CAC-494E-B984-5B6663A89804}">
      <dgm:prSet/>
      <dgm:spPr/>
      <dgm:t>
        <a:bodyPr/>
        <a:lstStyle/>
        <a:p>
          <a:endParaRPr lang="de-DE" sz="1600"/>
        </a:p>
      </dgm:t>
    </dgm:pt>
    <dgm:pt modelId="{C4E8F2D4-D0B1-4738-96EB-EE49EF876431}" type="sibTrans" cxnId="{F90F8299-5CAC-494E-B984-5B6663A89804}">
      <dgm:prSet/>
      <dgm:spPr/>
      <dgm:t>
        <a:bodyPr/>
        <a:lstStyle/>
        <a:p>
          <a:endParaRPr lang="de-DE" sz="1600"/>
        </a:p>
      </dgm:t>
    </dgm:pt>
    <dgm:pt modelId="{53B77765-7E77-4749-8CA7-2DF27BB0F159}">
      <dgm:prSet phldrT="[Text]" custT="1"/>
      <dgm:spPr/>
      <dgm:t>
        <a:bodyPr/>
        <a:lstStyle/>
        <a:p>
          <a:r>
            <a:rPr lang="de-DE" sz="1600" dirty="0" smtClean="0"/>
            <a:t>Mikroprozessor-karten</a:t>
          </a:r>
          <a:endParaRPr lang="de-DE" sz="1600" dirty="0"/>
        </a:p>
      </dgm:t>
    </dgm:pt>
    <dgm:pt modelId="{E34799BA-AA8B-44A2-A69C-C6E918514424}" type="parTrans" cxnId="{51E4E02B-AD9F-4CBA-AFCE-989B3537C351}">
      <dgm:prSet/>
      <dgm:spPr/>
      <dgm:t>
        <a:bodyPr/>
        <a:lstStyle/>
        <a:p>
          <a:endParaRPr lang="de-DE" sz="1600"/>
        </a:p>
      </dgm:t>
    </dgm:pt>
    <dgm:pt modelId="{04ABDF15-9505-41DD-96A7-E72286B63AB0}" type="sibTrans" cxnId="{51E4E02B-AD9F-4CBA-AFCE-989B3537C351}">
      <dgm:prSet/>
      <dgm:spPr/>
      <dgm:t>
        <a:bodyPr/>
        <a:lstStyle/>
        <a:p>
          <a:endParaRPr lang="de-DE" sz="1600"/>
        </a:p>
      </dgm:t>
    </dgm:pt>
    <dgm:pt modelId="{C69E2596-75E5-4564-B16D-31B1683AE756}">
      <dgm:prSet phldrT="[Text]" custT="1"/>
      <dgm:spPr/>
      <dgm:t>
        <a:bodyPr/>
        <a:lstStyle/>
        <a:p>
          <a:r>
            <a:rPr lang="de-DE" sz="1600" dirty="0" smtClean="0"/>
            <a:t>Optische Speicherkarten</a:t>
          </a:r>
          <a:endParaRPr lang="de-DE" sz="1600" dirty="0"/>
        </a:p>
      </dgm:t>
    </dgm:pt>
    <dgm:pt modelId="{015CD62F-C979-4070-82FC-B9C87673B0D8}" type="parTrans" cxnId="{6E096349-3B5E-4F78-A46B-16628C6BE857}">
      <dgm:prSet/>
      <dgm:spPr/>
      <dgm:t>
        <a:bodyPr/>
        <a:lstStyle/>
        <a:p>
          <a:endParaRPr lang="de-DE" sz="1600"/>
        </a:p>
      </dgm:t>
    </dgm:pt>
    <dgm:pt modelId="{88A25243-5C20-492B-A80E-9EA803A1BA83}" type="sibTrans" cxnId="{6E096349-3B5E-4F78-A46B-16628C6BE857}">
      <dgm:prSet/>
      <dgm:spPr/>
      <dgm:t>
        <a:bodyPr/>
        <a:lstStyle/>
        <a:p>
          <a:endParaRPr lang="de-DE" sz="1600"/>
        </a:p>
      </dgm:t>
    </dgm:pt>
    <dgm:pt modelId="{B71E443E-986B-4550-BD12-595C0AAECC23}" type="pres">
      <dgm:prSet presAssocID="{E0011298-32D9-4F4D-843A-AF75DCE03B63}" presName="hierChild1" presStyleCnt="0">
        <dgm:presLayoutVars>
          <dgm:orgChart val="1"/>
          <dgm:chPref val="1"/>
          <dgm:dir/>
          <dgm:animOne val="branch"/>
          <dgm:animLvl val="lvl"/>
          <dgm:resizeHandles/>
        </dgm:presLayoutVars>
      </dgm:prSet>
      <dgm:spPr/>
      <dgm:t>
        <a:bodyPr/>
        <a:lstStyle/>
        <a:p>
          <a:endParaRPr lang="de-DE"/>
        </a:p>
      </dgm:t>
    </dgm:pt>
    <dgm:pt modelId="{3E850451-5FDA-481C-B3DA-21FF5D1B5259}" type="pres">
      <dgm:prSet presAssocID="{DCFF82EA-771A-4656-8957-A619906E8AF2}" presName="hierRoot1" presStyleCnt="0">
        <dgm:presLayoutVars>
          <dgm:hierBranch val="hang"/>
        </dgm:presLayoutVars>
      </dgm:prSet>
      <dgm:spPr/>
    </dgm:pt>
    <dgm:pt modelId="{BCA0863E-774D-4B16-8FF4-246CEF5C10B4}" type="pres">
      <dgm:prSet presAssocID="{DCFF82EA-771A-4656-8957-A619906E8AF2}" presName="rootComposite1" presStyleCnt="0"/>
      <dgm:spPr/>
    </dgm:pt>
    <dgm:pt modelId="{3013C289-09B4-4A01-ACD1-E8D1E7A79F08}" type="pres">
      <dgm:prSet presAssocID="{DCFF82EA-771A-4656-8957-A619906E8AF2}" presName="rootText1" presStyleLbl="node0" presStyleIdx="0" presStyleCnt="1">
        <dgm:presLayoutVars>
          <dgm:chPref val="3"/>
        </dgm:presLayoutVars>
      </dgm:prSet>
      <dgm:spPr/>
      <dgm:t>
        <a:bodyPr/>
        <a:lstStyle/>
        <a:p>
          <a:endParaRPr lang="de-DE"/>
        </a:p>
      </dgm:t>
    </dgm:pt>
    <dgm:pt modelId="{A948332F-7BE4-4961-B31C-65C8D1006493}" type="pres">
      <dgm:prSet presAssocID="{DCFF82EA-771A-4656-8957-A619906E8AF2}" presName="rootConnector1" presStyleLbl="node1" presStyleIdx="0" presStyleCnt="0"/>
      <dgm:spPr/>
      <dgm:t>
        <a:bodyPr/>
        <a:lstStyle/>
        <a:p>
          <a:endParaRPr lang="de-DE"/>
        </a:p>
      </dgm:t>
    </dgm:pt>
    <dgm:pt modelId="{3CF0888E-3DC8-4F90-94E0-7DEA910C925E}" type="pres">
      <dgm:prSet presAssocID="{DCFF82EA-771A-4656-8957-A619906E8AF2}" presName="hierChild2" presStyleCnt="0"/>
      <dgm:spPr/>
    </dgm:pt>
    <dgm:pt modelId="{2F2030C9-8D6B-4145-8970-5A7E44F6FA07}" type="pres">
      <dgm:prSet presAssocID="{D07FB96F-E247-4C80-9F7C-F447B7FA9C3D}" presName="Name48" presStyleLbl="parChTrans1D2" presStyleIdx="0" presStyleCnt="4"/>
      <dgm:spPr/>
      <dgm:t>
        <a:bodyPr/>
        <a:lstStyle/>
        <a:p>
          <a:endParaRPr lang="de-DE"/>
        </a:p>
      </dgm:t>
    </dgm:pt>
    <dgm:pt modelId="{CD706FF5-4BB1-4464-A53F-DFCC8064FB83}" type="pres">
      <dgm:prSet presAssocID="{5B6451E0-F5E6-4AAC-8763-2216C56D3AEB}" presName="hierRoot2" presStyleCnt="0">
        <dgm:presLayoutVars>
          <dgm:hierBranch val="init"/>
        </dgm:presLayoutVars>
      </dgm:prSet>
      <dgm:spPr/>
    </dgm:pt>
    <dgm:pt modelId="{33E2055F-B965-4837-949F-2E2297DDE691}" type="pres">
      <dgm:prSet presAssocID="{5B6451E0-F5E6-4AAC-8763-2216C56D3AEB}" presName="rootComposite" presStyleCnt="0"/>
      <dgm:spPr/>
    </dgm:pt>
    <dgm:pt modelId="{E051B13F-249C-4CDC-99B8-2685EAC58816}" type="pres">
      <dgm:prSet presAssocID="{5B6451E0-F5E6-4AAC-8763-2216C56D3AEB}" presName="rootText" presStyleLbl="node2" presStyleIdx="0" presStyleCnt="4">
        <dgm:presLayoutVars>
          <dgm:chPref val="3"/>
        </dgm:presLayoutVars>
      </dgm:prSet>
      <dgm:spPr/>
      <dgm:t>
        <a:bodyPr/>
        <a:lstStyle/>
        <a:p>
          <a:endParaRPr lang="de-DE"/>
        </a:p>
      </dgm:t>
    </dgm:pt>
    <dgm:pt modelId="{C10B8D8F-B96A-4660-B9BB-DEC084F38C54}" type="pres">
      <dgm:prSet presAssocID="{5B6451E0-F5E6-4AAC-8763-2216C56D3AEB}" presName="rootConnector" presStyleLbl="node2" presStyleIdx="0" presStyleCnt="4"/>
      <dgm:spPr/>
      <dgm:t>
        <a:bodyPr/>
        <a:lstStyle/>
        <a:p>
          <a:endParaRPr lang="de-DE"/>
        </a:p>
      </dgm:t>
    </dgm:pt>
    <dgm:pt modelId="{0E6978E5-99EC-4544-B890-5DA4CA645945}" type="pres">
      <dgm:prSet presAssocID="{5B6451E0-F5E6-4AAC-8763-2216C56D3AEB}" presName="hierChild4" presStyleCnt="0"/>
      <dgm:spPr/>
    </dgm:pt>
    <dgm:pt modelId="{9A16B59C-EC8E-432E-8F3B-84B9FA8A7B4B}" type="pres">
      <dgm:prSet presAssocID="{5B6451E0-F5E6-4AAC-8763-2216C56D3AEB}" presName="hierChild5" presStyleCnt="0"/>
      <dgm:spPr/>
    </dgm:pt>
    <dgm:pt modelId="{9D5D4208-99C8-466C-B856-C01EB201E89C}" type="pres">
      <dgm:prSet presAssocID="{5D643A77-1E5D-490E-AB27-5CEE2A75C132}" presName="Name48" presStyleLbl="parChTrans1D2" presStyleIdx="1" presStyleCnt="4"/>
      <dgm:spPr/>
      <dgm:t>
        <a:bodyPr/>
        <a:lstStyle/>
        <a:p>
          <a:endParaRPr lang="de-DE"/>
        </a:p>
      </dgm:t>
    </dgm:pt>
    <dgm:pt modelId="{5E9CF848-9044-4068-9473-370DA6657705}" type="pres">
      <dgm:prSet presAssocID="{B5201C86-19C0-4275-893D-088861F6EF8C}" presName="hierRoot2" presStyleCnt="0">
        <dgm:presLayoutVars>
          <dgm:hierBranch val="init"/>
        </dgm:presLayoutVars>
      </dgm:prSet>
      <dgm:spPr/>
    </dgm:pt>
    <dgm:pt modelId="{E6CF30CE-FB5A-49EF-98EF-DFA90F6A789C}" type="pres">
      <dgm:prSet presAssocID="{B5201C86-19C0-4275-893D-088861F6EF8C}" presName="rootComposite" presStyleCnt="0"/>
      <dgm:spPr/>
    </dgm:pt>
    <dgm:pt modelId="{14BA40C8-700B-436C-A728-D0953CFB934A}" type="pres">
      <dgm:prSet presAssocID="{B5201C86-19C0-4275-893D-088861F6EF8C}" presName="rootText" presStyleLbl="node2" presStyleIdx="1" presStyleCnt="4">
        <dgm:presLayoutVars>
          <dgm:chPref val="3"/>
        </dgm:presLayoutVars>
      </dgm:prSet>
      <dgm:spPr/>
      <dgm:t>
        <a:bodyPr/>
        <a:lstStyle/>
        <a:p>
          <a:endParaRPr lang="de-DE"/>
        </a:p>
      </dgm:t>
    </dgm:pt>
    <dgm:pt modelId="{57884720-5D1A-4F42-AC31-CC7DBE7DA9C4}" type="pres">
      <dgm:prSet presAssocID="{B5201C86-19C0-4275-893D-088861F6EF8C}" presName="rootConnector" presStyleLbl="node2" presStyleIdx="1" presStyleCnt="4"/>
      <dgm:spPr/>
      <dgm:t>
        <a:bodyPr/>
        <a:lstStyle/>
        <a:p>
          <a:endParaRPr lang="de-DE"/>
        </a:p>
      </dgm:t>
    </dgm:pt>
    <dgm:pt modelId="{ED589F4F-1E2F-45D8-B271-A91422BC34CC}" type="pres">
      <dgm:prSet presAssocID="{B5201C86-19C0-4275-893D-088861F6EF8C}" presName="hierChild4" presStyleCnt="0"/>
      <dgm:spPr/>
    </dgm:pt>
    <dgm:pt modelId="{B107BD6C-5E44-4538-989E-CF2450C3505B}" type="pres">
      <dgm:prSet presAssocID="{B5201C86-19C0-4275-893D-088861F6EF8C}" presName="hierChild5" presStyleCnt="0"/>
      <dgm:spPr/>
    </dgm:pt>
    <dgm:pt modelId="{B6EC7F0B-ECB5-4255-A099-EC70FBC4F790}" type="pres">
      <dgm:prSet presAssocID="{015CD62F-C979-4070-82FC-B9C87673B0D8}" presName="Name48" presStyleLbl="parChTrans1D2" presStyleIdx="2" presStyleCnt="4"/>
      <dgm:spPr/>
      <dgm:t>
        <a:bodyPr/>
        <a:lstStyle/>
        <a:p>
          <a:endParaRPr lang="de-DE"/>
        </a:p>
      </dgm:t>
    </dgm:pt>
    <dgm:pt modelId="{23CC2839-06B0-44C2-92F2-66BD004D9E37}" type="pres">
      <dgm:prSet presAssocID="{C69E2596-75E5-4564-B16D-31B1683AE756}" presName="hierRoot2" presStyleCnt="0">
        <dgm:presLayoutVars>
          <dgm:hierBranch val="init"/>
        </dgm:presLayoutVars>
      </dgm:prSet>
      <dgm:spPr/>
    </dgm:pt>
    <dgm:pt modelId="{A7194ACE-2A61-4B42-8CFC-BC19A3037F97}" type="pres">
      <dgm:prSet presAssocID="{C69E2596-75E5-4564-B16D-31B1683AE756}" presName="rootComposite" presStyleCnt="0"/>
      <dgm:spPr/>
    </dgm:pt>
    <dgm:pt modelId="{19C0CA2E-7BD2-4DAB-8FDC-C311BBD2E912}" type="pres">
      <dgm:prSet presAssocID="{C69E2596-75E5-4564-B16D-31B1683AE756}" presName="rootText" presStyleLbl="node2" presStyleIdx="2" presStyleCnt="4">
        <dgm:presLayoutVars>
          <dgm:chPref val="3"/>
        </dgm:presLayoutVars>
      </dgm:prSet>
      <dgm:spPr/>
      <dgm:t>
        <a:bodyPr/>
        <a:lstStyle/>
        <a:p>
          <a:endParaRPr lang="de-DE"/>
        </a:p>
      </dgm:t>
    </dgm:pt>
    <dgm:pt modelId="{91C87CF1-9BBA-4AEB-8111-AB3FD07C8F7D}" type="pres">
      <dgm:prSet presAssocID="{C69E2596-75E5-4564-B16D-31B1683AE756}" presName="rootConnector" presStyleLbl="node2" presStyleIdx="2" presStyleCnt="4"/>
      <dgm:spPr/>
      <dgm:t>
        <a:bodyPr/>
        <a:lstStyle/>
        <a:p>
          <a:endParaRPr lang="de-DE"/>
        </a:p>
      </dgm:t>
    </dgm:pt>
    <dgm:pt modelId="{BDB17D21-7825-4495-8E41-F480E5C9A2BA}" type="pres">
      <dgm:prSet presAssocID="{C69E2596-75E5-4564-B16D-31B1683AE756}" presName="hierChild4" presStyleCnt="0"/>
      <dgm:spPr/>
    </dgm:pt>
    <dgm:pt modelId="{86D8BA65-9243-4891-A04F-8C4F0AA21634}" type="pres">
      <dgm:prSet presAssocID="{C69E2596-75E5-4564-B16D-31B1683AE756}" presName="hierChild5" presStyleCnt="0"/>
      <dgm:spPr/>
    </dgm:pt>
    <dgm:pt modelId="{6A837C23-7266-496A-B459-0F25930FA5BE}" type="pres">
      <dgm:prSet presAssocID="{215E15D6-5E31-4D98-AF2C-A97D825BED71}" presName="Name48" presStyleLbl="parChTrans1D2" presStyleIdx="3" presStyleCnt="4"/>
      <dgm:spPr/>
      <dgm:t>
        <a:bodyPr/>
        <a:lstStyle/>
        <a:p>
          <a:endParaRPr lang="de-DE"/>
        </a:p>
      </dgm:t>
    </dgm:pt>
    <dgm:pt modelId="{0C103ED4-8042-4F6C-87B6-97757926BD58}" type="pres">
      <dgm:prSet presAssocID="{70AC5D39-9D78-4E08-B143-6CE4D4363BB6}" presName="hierRoot2" presStyleCnt="0">
        <dgm:presLayoutVars>
          <dgm:hierBranch/>
        </dgm:presLayoutVars>
      </dgm:prSet>
      <dgm:spPr/>
    </dgm:pt>
    <dgm:pt modelId="{C6F9B376-0173-416F-97C5-7A5F387133F0}" type="pres">
      <dgm:prSet presAssocID="{70AC5D39-9D78-4E08-B143-6CE4D4363BB6}" presName="rootComposite" presStyleCnt="0"/>
      <dgm:spPr/>
    </dgm:pt>
    <dgm:pt modelId="{F892FD74-655C-41D6-AB4A-4F0D286ABEDD}" type="pres">
      <dgm:prSet presAssocID="{70AC5D39-9D78-4E08-B143-6CE4D4363BB6}" presName="rootText" presStyleLbl="node2" presStyleIdx="3" presStyleCnt="4">
        <dgm:presLayoutVars>
          <dgm:chPref val="3"/>
        </dgm:presLayoutVars>
      </dgm:prSet>
      <dgm:spPr/>
      <dgm:t>
        <a:bodyPr/>
        <a:lstStyle/>
        <a:p>
          <a:endParaRPr lang="de-DE"/>
        </a:p>
      </dgm:t>
    </dgm:pt>
    <dgm:pt modelId="{772FF969-904D-48D9-BCFF-7514E5D70DA7}" type="pres">
      <dgm:prSet presAssocID="{70AC5D39-9D78-4E08-B143-6CE4D4363BB6}" presName="rootConnector" presStyleLbl="node2" presStyleIdx="3" presStyleCnt="4"/>
      <dgm:spPr/>
      <dgm:t>
        <a:bodyPr/>
        <a:lstStyle/>
        <a:p>
          <a:endParaRPr lang="de-DE"/>
        </a:p>
      </dgm:t>
    </dgm:pt>
    <dgm:pt modelId="{EAD208B1-1B97-4871-9B17-236CC360F775}" type="pres">
      <dgm:prSet presAssocID="{70AC5D39-9D78-4E08-B143-6CE4D4363BB6}" presName="hierChild4" presStyleCnt="0"/>
      <dgm:spPr/>
    </dgm:pt>
    <dgm:pt modelId="{679E5397-65C8-4765-BA50-E2A4A50C939A}" type="pres">
      <dgm:prSet presAssocID="{3E83C7DE-10AD-4698-AC82-2FF37E3B2F87}" presName="Name35" presStyleLbl="parChTrans1D3" presStyleIdx="0" presStyleCnt="2"/>
      <dgm:spPr/>
      <dgm:t>
        <a:bodyPr/>
        <a:lstStyle/>
        <a:p>
          <a:endParaRPr lang="de-DE"/>
        </a:p>
      </dgm:t>
    </dgm:pt>
    <dgm:pt modelId="{83EB324C-E36C-4665-AAF4-73F2D83E147D}" type="pres">
      <dgm:prSet presAssocID="{EE1A4E9F-DDA8-4C15-B9D6-E314CA51471F}" presName="hierRoot2" presStyleCnt="0">
        <dgm:presLayoutVars>
          <dgm:hierBranch val="init"/>
        </dgm:presLayoutVars>
      </dgm:prSet>
      <dgm:spPr/>
    </dgm:pt>
    <dgm:pt modelId="{8BEB59FD-E6C0-4A2E-AC04-0AC96DCA9DF0}" type="pres">
      <dgm:prSet presAssocID="{EE1A4E9F-DDA8-4C15-B9D6-E314CA51471F}" presName="rootComposite" presStyleCnt="0"/>
      <dgm:spPr/>
    </dgm:pt>
    <dgm:pt modelId="{44C06A43-C970-42ED-A037-DA2A2B3800EE}" type="pres">
      <dgm:prSet presAssocID="{EE1A4E9F-DDA8-4C15-B9D6-E314CA51471F}" presName="rootText" presStyleLbl="node3" presStyleIdx="0" presStyleCnt="2">
        <dgm:presLayoutVars>
          <dgm:chPref val="3"/>
        </dgm:presLayoutVars>
      </dgm:prSet>
      <dgm:spPr/>
      <dgm:t>
        <a:bodyPr/>
        <a:lstStyle/>
        <a:p>
          <a:endParaRPr lang="de-DE"/>
        </a:p>
      </dgm:t>
    </dgm:pt>
    <dgm:pt modelId="{9E8A28B0-476C-4DC9-BA74-83751F51718A}" type="pres">
      <dgm:prSet presAssocID="{EE1A4E9F-DDA8-4C15-B9D6-E314CA51471F}" presName="rootConnector" presStyleLbl="node3" presStyleIdx="0" presStyleCnt="2"/>
      <dgm:spPr/>
      <dgm:t>
        <a:bodyPr/>
        <a:lstStyle/>
        <a:p>
          <a:endParaRPr lang="de-DE"/>
        </a:p>
      </dgm:t>
    </dgm:pt>
    <dgm:pt modelId="{2EFE2D46-E654-43B0-B790-5DE56AABF39F}" type="pres">
      <dgm:prSet presAssocID="{EE1A4E9F-DDA8-4C15-B9D6-E314CA51471F}" presName="hierChild4" presStyleCnt="0"/>
      <dgm:spPr/>
    </dgm:pt>
    <dgm:pt modelId="{C8624F53-7F6A-4518-A25D-1155D69A8792}" type="pres">
      <dgm:prSet presAssocID="{EE1A4E9F-DDA8-4C15-B9D6-E314CA51471F}" presName="hierChild5" presStyleCnt="0"/>
      <dgm:spPr/>
    </dgm:pt>
    <dgm:pt modelId="{CC596406-8EF6-4D1A-9AE0-888FBD642ECB}" type="pres">
      <dgm:prSet presAssocID="{E34799BA-AA8B-44A2-A69C-C6E918514424}" presName="Name35" presStyleLbl="parChTrans1D3" presStyleIdx="1" presStyleCnt="2"/>
      <dgm:spPr/>
      <dgm:t>
        <a:bodyPr/>
        <a:lstStyle/>
        <a:p>
          <a:endParaRPr lang="de-DE"/>
        </a:p>
      </dgm:t>
    </dgm:pt>
    <dgm:pt modelId="{7253A7DA-231A-4961-A43D-217A6037026D}" type="pres">
      <dgm:prSet presAssocID="{53B77765-7E77-4749-8CA7-2DF27BB0F159}" presName="hierRoot2" presStyleCnt="0">
        <dgm:presLayoutVars>
          <dgm:hierBranch/>
        </dgm:presLayoutVars>
      </dgm:prSet>
      <dgm:spPr/>
    </dgm:pt>
    <dgm:pt modelId="{BFD99FAD-A4E3-48DA-BC2D-E8DED890E4CF}" type="pres">
      <dgm:prSet presAssocID="{53B77765-7E77-4749-8CA7-2DF27BB0F159}" presName="rootComposite" presStyleCnt="0"/>
      <dgm:spPr/>
    </dgm:pt>
    <dgm:pt modelId="{D208BB42-C34B-4A10-BC47-8F9B960E85A6}" type="pres">
      <dgm:prSet presAssocID="{53B77765-7E77-4749-8CA7-2DF27BB0F159}" presName="rootText" presStyleLbl="node3" presStyleIdx="1" presStyleCnt="2">
        <dgm:presLayoutVars>
          <dgm:chPref val="3"/>
        </dgm:presLayoutVars>
      </dgm:prSet>
      <dgm:spPr/>
      <dgm:t>
        <a:bodyPr/>
        <a:lstStyle/>
        <a:p>
          <a:endParaRPr lang="de-DE"/>
        </a:p>
      </dgm:t>
    </dgm:pt>
    <dgm:pt modelId="{3903BFE0-BE46-4EB9-82A4-893B2149ECF1}" type="pres">
      <dgm:prSet presAssocID="{53B77765-7E77-4749-8CA7-2DF27BB0F159}" presName="rootConnector" presStyleLbl="node3" presStyleIdx="1" presStyleCnt="2"/>
      <dgm:spPr/>
      <dgm:t>
        <a:bodyPr/>
        <a:lstStyle/>
        <a:p>
          <a:endParaRPr lang="de-DE"/>
        </a:p>
      </dgm:t>
    </dgm:pt>
    <dgm:pt modelId="{140CA0D3-E410-49F2-A9B8-B157BF5E1CF4}" type="pres">
      <dgm:prSet presAssocID="{53B77765-7E77-4749-8CA7-2DF27BB0F159}" presName="hierChild4" presStyleCnt="0"/>
      <dgm:spPr/>
    </dgm:pt>
    <dgm:pt modelId="{C7AC152E-95BB-4F19-BA3E-D55558A2D683}" type="pres">
      <dgm:prSet presAssocID="{53B77765-7E77-4749-8CA7-2DF27BB0F159}" presName="hierChild5" presStyleCnt="0"/>
      <dgm:spPr/>
    </dgm:pt>
    <dgm:pt modelId="{BDE3ECCD-24F7-4F10-97A2-9C6FB263EEEE}" type="pres">
      <dgm:prSet presAssocID="{70AC5D39-9D78-4E08-B143-6CE4D4363BB6}" presName="hierChild5" presStyleCnt="0"/>
      <dgm:spPr/>
    </dgm:pt>
    <dgm:pt modelId="{38EF9AF2-B7BC-4C97-8481-44BD0B11AA5F}" type="pres">
      <dgm:prSet presAssocID="{DCFF82EA-771A-4656-8957-A619906E8AF2}" presName="hierChild3" presStyleCnt="0"/>
      <dgm:spPr/>
    </dgm:pt>
  </dgm:ptLst>
  <dgm:cxnLst>
    <dgm:cxn modelId="{FB0FF425-8734-401A-ADBF-1BA659B3A7E9}" type="presOf" srcId="{5D643A77-1E5D-490E-AB27-5CEE2A75C132}" destId="{9D5D4208-99C8-466C-B856-C01EB201E89C}" srcOrd="0" destOrd="0" presId="urn:microsoft.com/office/officeart/2005/8/layout/orgChart1"/>
    <dgm:cxn modelId="{1AAD354F-66DA-4B71-8F32-544EA73A367F}" type="presOf" srcId="{53B77765-7E77-4749-8CA7-2DF27BB0F159}" destId="{3903BFE0-BE46-4EB9-82A4-893B2149ECF1}" srcOrd="1" destOrd="0" presId="urn:microsoft.com/office/officeart/2005/8/layout/orgChart1"/>
    <dgm:cxn modelId="{65ACB83E-05C9-4C5D-AAC3-62938B928F20}" type="presOf" srcId="{215E15D6-5E31-4D98-AF2C-A97D825BED71}" destId="{6A837C23-7266-496A-B459-0F25930FA5BE}" srcOrd="0" destOrd="0" presId="urn:microsoft.com/office/officeart/2005/8/layout/orgChart1"/>
    <dgm:cxn modelId="{6CB796A3-7686-4952-8261-C0B37A71D314}" type="presOf" srcId="{DCFF82EA-771A-4656-8957-A619906E8AF2}" destId="{3013C289-09B4-4A01-ACD1-E8D1E7A79F08}" srcOrd="0" destOrd="0" presId="urn:microsoft.com/office/officeart/2005/8/layout/orgChart1"/>
    <dgm:cxn modelId="{324DC78C-BA1D-4BE3-9EC9-09AD3E29DA1F}" type="presOf" srcId="{015CD62F-C979-4070-82FC-B9C87673B0D8}" destId="{B6EC7F0B-ECB5-4255-A099-EC70FBC4F790}" srcOrd="0" destOrd="0" presId="urn:microsoft.com/office/officeart/2005/8/layout/orgChart1"/>
    <dgm:cxn modelId="{A47B0A7E-487F-4F77-983D-17C43225C4EF}" type="presOf" srcId="{E34799BA-AA8B-44A2-A69C-C6E918514424}" destId="{CC596406-8EF6-4D1A-9AE0-888FBD642ECB}" srcOrd="0" destOrd="0" presId="urn:microsoft.com/office/officeart/2005/8/layout/orgChart1"/>
    <dgm:cxn modelId="{7EDB2B30-39A7-4AD6-A6ED-0511104FCCAB}" type="presOf" srcId="{5B6451E0-F5E6-4AAC-8763-2216C56D3AEB}" destId="{C10B8D8F-B96A-4660-B9BB-DEC084F38C54}" srcOrd="1" destOrd="0" presId="urn:microsoft.com/office/officeart/2005/8/layout/orgChart1"/>
    <dgm:cxn modelId="{E59CF96F-8965-45D7-B638-24A5398BC3EE}" type="presOf" srcId="{70AC5D39-9D78-4E08-B143-6CE4D4363BB6}" destId="{F892FD74-655C-41D6-AB4A-4F0D286ABEDD}" srcOrd="0" destOrd="0" presId="urn:microsoft.com/office/officeart/2005/8/layout/orgChart1"/>
    <dgm:cxn modelId="{DB177D43-DEF2-4240-A733-BF1421E443AC}" type="presOf" srcId="{C69E2596-75E5-4564-B16D-31B1683AE756}" destId="{19C0CA2E-7BD2-4DAB-8FDC-C311BBD2E912}" srcOrd="0" destOrd="0" presId="urn:microsoft.com/office/officeart/2005/8/layout/orgChart1"/>
    <dgm:cxn modelId="{B7861417-7C24-47AC-B50D-2D983FFB9FA9}" type="presOf" srcId="{D07FB96F-E247-4C80-9F7C-F447B7FA9C3D}" destId="{2F2030C9-8D6B-4145-8970-5A7E44F6FA07}" srcOrd="0" destOrd="0" presId="urn:microsoft.com/office/officeart/2005/8/layout/orgChart1"/>
    <dgm:cxn modelId="{3412EAF9-5767-4C70-BE84-FF7A9A730E1E}" srcId="{DCFF82EA-771A-4656-8957-A619906E8AF2}" destId="{5B6451E0-F5E6-4AAC-8763-2216C56D3AEB}" srcOrd="0" destOrd="0" parTransId="{D07FB96F-E247-4C80-9F7C-F447B7FA9C3D}" sibTransId="{64E083DD-5591-4722-BC12-F1131EDE99F2}"/>
    <dgm:cxn modelId="{B7D479F8-F26D-4252-93A7-E0172BD4B23D}" type="presOf" srcId="{C69E2596-75E5-4564-B16D-31B1683AE756}" destId="{91C87CF1-9BBA-4AEB-8111-AB3FD07C8F7D}" srcOrd="1" destOrd="0" presId="urn:microsoft.com/office/officeart/2005/8/layout/orgChart1"/>
    <dgm:cxn modelId="{9883556E-D25A-4701-868D-B8446BB709F7}" type="presOf" srcId="{EE1A4E9F-DDA8-4C15-B9D6-E314CA51471F}" destId="{44C06A43-C970-42ED-A037-DA2A2B3800EE}" srcOrd="0" destOrd="0" presId="urn:microsoft.com/office/officeart/2005/8/layout/orgChart1"/>
    <dgm:cxn modelId="{917B7A33-1E05-47C0-96C2-9F631E802852}" srcId="{E0011298-32D9-4F4D-843A-AF75DCE03B63}" destId="{DCFF82EA-771A-4656-8957-A619906E8AF2}" srcOrd="0" destOrd="0" parTransId="{F28E196F-5B37-418B-8209-6F165D2E17E0}" sibTransId="{4CB5DD33-12B4-45C2-9F96-A713163E30F2}"/>
    <dgm:cxn modelId="{07A8F017-A665-4CF1-8F7B-C8B22FC95BCF}" type="presOf" srcId="{B5201C86-19C0-4275-893D-088861F6EF8C}" destId="{57884720-5D1A-4F42-AC31-CC7DBE7DA9C4}" srcOrd="1" destOrd="0" presId="urn:microsoft.com/office/officeart/2005/8/layout/orgChart1"/>
    <dgm:cxn modelId="{131BB474-3DD2-4C5D-A59F-502E85714D25}" type="presOf" srcId="{53B77765-7E77-4749-8CA7-2DF27BB0F159}" destId="{D208BB42-C34B-4A10-BC47-8F9B960E85A6}" srcOrd="0" destOrd="0" presId="urn:microsoft.com/office/officeart/2005/8/layout/orgChart1"/>
    <dgm:cxn modelId="{0511F14A-BDE8-4764-93C8-A98B3324254F}" type="presOf" srcId="{EE1A4E9F-DDA8-4C15-B9D6-E314CA51471F}" destId="{9E8A28B0-476C-4DC9-BA74-83751F51718A}" srcOrd="1" destOrd="0" presId="urn:microsoft.com/office/officeart/2005/8/layout/orgChart1"/>
    <dgm:cxn modelId="{5A696DEB-38B5-4DE1-B089-DD10EEC5B9A0}" type="presOf" srcId="{3E83C7DE-10AD-4698-AC82-2FF37E3B2F87}" destId="{679E5397-65C8-4765-BA50-E2A4A50C939A}" srcOrd="0" destOrd="0" presId="urn:microsoft.com/office/officeart/2005/8/layout/orgChart1"/>
    <dgm:cxn modelId="{17BBBE98-E141-4841-802E-4CE13951DAB2}" type="presOf" srcId="{E0011298-32D9-4F4D-843A-AF75DCE03B63}" destId="{B71E443E-986B-4550-BD12-595C0AAECC23}" srcOrd="0" destOrd="0" presId="urn:microsoft.com/office/officeart/2005/8/layout/orgChart1"/>
    <dgm:cxn modelId="{3705D1D2-D34E-467F-98DD-08D065C8F563}" type="presOf" srcId="{B5201C86-19C0-4275-893D-088861F6EF8C}" destId="{14BA40C8-700B-436C-A728-D0953CFB934A}" srcOrd="0" destOrd="0" presId="urn:microsoft.com/office/officeart/2005/8/layout/orgChart1"/>
    <dgm:cxn modelId="{51E4E02B-AD9F-4CBA-AFCE-989B3537C351}" srcId="{70AC5D39-9D78-4E08-B143-6CE4D4363BB6}" destId="{53B77765-7E77-4749-8CA7-2DF27BB0F159}" srcOrd="1" destOrd="0" parTransId="{E34799BA-AA8B-44A2-A69C-C6E918514424}" sibTransId="{04ABDF15-9505-41DD-96A7-E72286B63AB0}"/>
    <dgm:cxn modelId="{6E096349-3B5E-4F78-A46B-16628C6BE857}" srcId="{DCFF82EA-771A-4656-8957-A619906E8AF2}" destId="{C69E2596-75E5-4564-B16D-31B1683AE756}" srcOrd="2" destOrd="0" parTransId="{015CD62F-C979-4070-82FC-B9C87673B0D8}" sibTransId="{88A25243-5C20-492B-A80E-9EA803A1BA83}"/>
    <dgm:cxn modelId="{F1B8D551-B0F7-4520-AC24-9A8CAF4265A6}" type="presOf" srcId="{DCFF82EA-771A-4656-8957-A619906E8AF2}" destId="{A948332F-7BE4-4961-B31C-65C8D1006493}" srcOrd="1" destOrd="0" presId="urn:microsoft.com/office/officeart/2005/8/layout/orgChart1"/>
    <dgm:cxn modelId="{6B22E24E-32F5-4311-BBF6-D7751BCEBA42}" type="presOf" srcId="{70AC5D39-9D78-4E08-B143-6CE4D4363BB6}" destId="{772FF969-904D-48D9-BCFF-7514E5D70DA7}" srcOrd="1" destOrd="0" presId="urn:microsoft.com/office/officeart/2005/8/layout/orgChart1"/>
    <dgm:cxn modelId="{8F5D4F76-9E7A-4752-AEF1-4E29AC6DC22B}" srcId="{DCFF82EA-771A-4656-8957-A619906E8AF2}" destId="{70AC5D39-9D78-4E08-B143-6CE4D4363BB6}" srcOrd="3" destOrd="0" parTransId="{215E15D6-5E31-4D98-AF2C-A97D825BED71}" sibTransId="{A0F0BAF1-E817-4C53-82F4-4FB17047AB55}"/>
    <dgm:cxn modelId="{74E5CC00-08A0-45B2-8109-ECEEA23CB416}" type="presOf" srcId="{5B6451E0-F5E6-4AAC-8763-2216C56D3AEB}" destId="{E051B13F-249C-4CDC-99B8-2685EAC58816}" srcOrd="0" destOrd="0" presId="urn:microsoft.com/office/officeart/2005/8/layout/orgChart1"/>
    <dgm:cxn modelId="{3D6DA0E8-79CD-48E5-93AE-29508D404182}" srcId="{DCFF82EA-771A-4656-8957-A619906E8AF2}" destId="{B5201C86-19C0-4275-893D-088861F6EF8C}" srcOrd="1" destOrd="0" parTransId="{5D643A77-1E5D-490E-AB27-5CEE2A75C132}" sibTransId="{E8FC125F-871B-4D1B-A99D-DDBA1903D637}"/>
    <dgm:cxn modelId="{F90F8299-5CAC-494E-B984-5B6663A89804}" srcId="{70AC5D39-9D78-4E08-B143-6CE4D4363BB6}" destId="{EE1A4E9F-DDA8-4C15-B9D6-E314CA51471F}" srcOrd="0" destOrd="0" parTransId="{3E83C7DE-10AD-4698-AC82-2FF37E3B2F87}" sibTransId="{C4E8F2D4-D0B1-4738-96EB-EE49EF876431}"/>
    <dgm:cxn modelId="{605D7D06-A249-43DA-B13E-BF6D2352A5BA}" type="presParOf" srcId="{B71E443E-986B-4550-BD12-595C0AAECC23}" destId="{3E850451-5FDA-481C-B3DA-21FF5D1B5259}" srcOrd="0" destOrd="0" presId="urn:microsoft.com/office/officeart/2005/8/layout/orgChart1"/>
    <dgm:cxn modelId="{0143E77E-44F7-4FC3-8C8F-8C8E08587A27}" type="presParOf" srcId="{3E850451-5FDA-481C-B3DA-21FF5D1B5259}" destId="{BCA0863E-774D-4B16-8FF4-246CEF5C10B4}" srcOrd="0" destOrd="0" presId="urn:microsoft.com/office/officeart/2005/8/layout/orgChart1"/>
    <dgm:cxn modelId="{376C40DE-1F2A-411C-BC6B-F4CFFEB0B5ED}" type="presParOf" srcId="{BCA0863E-774D-4B16-8FF4-246CEF5C10B4}" destId="{3013C289-09B4-4A01-ACD1-E8D1E7A79F08}" srcOrd="0" destOrd="0" presId="urn:microsoft.com/office/officeart/2005/8/layout/orgChart1"/>
    <dgm:cxn modelId="{CF9FD940-DD61-486E-9569-D2FC474DA037}" type="presParOf" srcId="{BCA0863E-774D-4B16-8FF4-246CEF5C10B4}" destId="{A948332F-7BE4-4961-B31C-65C8D1006493}" srcOrd="1" destOrd="0" presId="urn:microsoft.com/office/officeart/2005/8/layout/orgChart1"/>
    <dgm:cxn modelId="{6998127A-279B-43B0-8931-08DD0D53DDB7}" type="presParOf" srcId="{3E850451-5FDA-481C-B3DA-21FF5D1B5259}" destId="{3CF0888E-3DC8-4F90-94E0-7DEA910C925E}" srcOrd="1" destOrd="0" presId="urn:microsoft.com/office/officeart/2005/8/layout/orgChart1"/>
    <dgm:cxn modelId="{2D64FB3F-2323-430E-B57E-901FEA127E17}" type="presParOf" srcId="{3CF0888E-3DC8-4F90-94E0-7DEA910C925E}" destId="{2F2030C9-8D6B-4145-8970-5A7E44F6FA07}" srcOrd="0" destOrd="0" presId="urn:microsoft.com/office/officeart/2005/8/layout/orgChart1"/>
    <dgm:cxn modelId="{F768FDAF-F224-4516-979D-5055F71BC13C}" type="presParOf" srcId="{3CF0888E-3DC8-4F90-94E0-7DEA910C925E}" destId="{CD706FF5-4BB1-4464-A53F-DFCC8064FB83}" srcOrd="1" destOrd="0" presId="urn:microsoft.com/office/officeart/2005/8/layout/orgChart1"/>
    <dgm:cxn modelId="{8BB728A9-CEE4-4288-BCBB-8A64C187AE28}" type="presParOf" srcId="{CD706FF5-4BB1-4464-A53F-DFCC8064FB83}" destId="{33E2055F-B965-4837-949F-2E2297DDE691}" srcOrd="0" destOrd="0" presId="urn:microsoft.com/office/officeart/2005/8/layout/orgChart1"/>
    <dgm:cxn modelId="{32B040EB-005F-432F-BE3C-1050BCF3E584}" type="presParOf" srcId="{33E2055F-B965-4837-949F-2E2297DDE691}" destId="{E051B13F-249C-4CDC-99B8-2685EAC58816}" srcOrd="0" destOrd="0" presId="urn:microsoft.com/office/officeart/2005/8/layout/orgChart1"/>
    <dgm:cxn modelId="{EEC976D9-0A95-494A-9447-BC19EA466264}" type="presParOf" srcId="{33E2055F-B965-4837-949F-2E2297DDE691}" destId="{C10B8D8F-B96A-4660-B9BB-DEC084F38C54}" srcOrd="1" destOrd="0" presId="urn:microsoft.com/office/officeart/2005/8/layout/orgChart1"/>
    <dgm:cxn modelId="{306D48C3-C8FF-48B5-A931-983A1862BCE4}" type="presParOf" srcId="{CD706FF5-4BB1-4464-A53F-DFCC8064FB83}" destId="{0E6978E5-99EC-4544-B890-5DA4CA645945}" srcOrd="1" destOrd="0" presId="urn:microsoft.com/office/officeart/2005/8/layout/orgChart1"/>
    <dgm:cxn modelId="{AE25A360-26E2-42E6-8260-9DBE36DDA10A}" type="presParOf" srcId="{CD706FF5-4BB1-4464-A53F-DFCC8064FB83}" destId="{9A16B59C-EC8E-432E-8F3B-84B9FA8A7B4B}" srcOrd="2" destOrd="0" presId="urn:microsoft.com/office/officeart/2005/8/layout/orgChart1"/>
    <dgm:cxn modelId="{C383E6E7-252D-4AC1-A3AD-1C5D463061BD}" type="presParOf" srcId="{3CF0888E-3DC8-4F90-94E0-7DEA910C925E}" destId="{9D5D4208-99C8-466C-B856-C01EB201E89C}" srcOrd="2" destOrd="0" presId="urn:microsoft.com/office/officeart/2005/8/layout/orgChart1"/>
    <dgm:cxn modelId="{68C89A81-8DB3-4620-9FB8-FC5AABF34EE5}" type="presParOf" srcId="{3CF0888E-3DC8-4F90-94E0-7DEA910C925E}" destId="{5E9CF848-9044-4068-9473-370DA6657705}" srcOrd="3" destOrd="0" presId="urn:microsoft.com/office/officeart/2005/8/layout/orgChart1"/>
    <dgm:cxn modelId="{173A88F3-1755-461D-945C-4BE1D0F4EDAE}" type="presParOf" srcId="{5E9CF848-9044-4068-9473-370DA6657705}" destId="{E6CF30CE-FB5A-49EF-98EF-DFA90F6A789C}" srcOrd="0" destOrd="0" presId="urn:microsoft.com/office/officeart/2005/8/layout/orgChart1"/>
    <dgm:cxn modelId="{42B0654C-7323-4EEB-A0F9-D638814DD979}" type="presParOf" srcId="{E6CF30CE-FB5A-49EF-98EF-DFA90F6A789C}" destId="{14BA40C8-700B-436C-A728-D0953CFB934A}" srcOrd="0" destOrd="0" presId="urn:microsoft.com/office/officeart/2005/8/layout/orgChart1"/>
    <dgm:cxn modelId="{6479D859-70F2-458E-B0CB-B8A424670905}" type="presParOf" srcId="{E6CF30CE-FB5A-49EF-98EF-DFA90F6A789C}" destId="{57884720-5D1A-4F42-AC31-CC7DBE7DA9C4}" srcOrd="1" destOrd="0" presId="urn:microsoft.com/office/officeart/2005/8/layout/orgChart1"/>
    <dgm:cxn modelId="{E54F2ED3-8EBA-4870-BE72-315E432E4664}" type="presParOf" srcId="{5E9CF848-9044-4068-9473-370DA6657705}" destId="{ED589F4F-1E2F-45D8-B271-A91422BC34CC}" srcOrd="1" destOrd="0" presId="urn:microsoft.com/office/officeart/2005/8/layout/orgChart1"/>
    <dgm:cxn modelId="{59E51138-6C3B-4F81-AF52-8EB978FB6A9C}" type="presParOf" srcId="{5E9CF848-9044-4068-9473-370DA6657705}" destId="{B107BD6C-5E44-4538-989E-CF2450C3505B}" srcOrd="2" destOrd="0" presId="urn:microsoft.com/office/officeart/2005/8/layout/orgChart1"/>
    <dgm:cxn modelId="{09789360-50CB-4187-B365-FE17E9315DDF}" type="presParOf" srcId="{3CF0888E-3DC8-4F90-94E0-7DEA910C925E}" destId="{B6EC7F0B-ECB5-4255-A099-EC70FBC4F790}" srcOrd="4" destOrd="0" presId="urn:microsoft.com/office/officeart/2005/8/layout/orgChart1"/>
    <dgm:cxn modelId="{0149AFCB-55A7-40CE-9040-C30B12DD3EE3}" type="presParOf" srcId="{3CF0888E-3DC8-4F90-94E0-7DEA910C925E}" destId="{23CC2839-06B0-44C2-92F2-66BD004D9E37}" srcOrd="5" destOrd="0" presId="urn:microsoft.com/office/officeart/2005/8/layout/orgChart1"/>
    <dgm:cxn modelId="{C690154F-44EC-457D-BDA8-3141C044CDC3}" type="presParOf" srcId="{23CC2839-06B0-44C2-92F2-66BD004D9E37}" destId="{A7194ACE-2A61-4B42-8CFC-BC19A3037F97}" srcOrd="0" destOrd="0" presId="urn:microsoft.com/office/officeart/2005/8/layout/orgChart1"/>
    <dgm:cxn modelId="{41455F45-060C-4B22-89E1-93C6E57F8B4B}" type="presParOf" srcId="{A7194ACE-2A61-4B42-8CFC-BC19A3037F97}" destId="{19C0CA2E-7BD2-4DAB-8FDC-C311BBD2E912}" srcOrd="0" destOrd="0" presId="urn:microsoft.com/office/officeart/2005/8/layout/orgChart1"/>
    <dgm:cxn modelId="{439E8DC9-E184-451B-9F96-98081D5C8A3A}" type="presParOf" srcId="{A7194ACE-2A61-4B42-8CFC-BC19A3037F97}" destId="{91C87CF1-9BBA-4AEB-8111-AB3FD07C8F7D}" srcOrd="1" destOrd="0" presId="urn:microsoft.com/office/officeart/2005/8/layout/orgChart1"/>
    <dgm:cxn modelId="{A5961F07-405A-4040-90C4-8A612A600382}" type="presParOf" srcId="{23CC2839-06B0-44C2-92F2-66BD004D9E37}" destId="{BDB17D21-7825-4495-8E41-F480E5C9A2BA}" srcOrd="1" destOrd="0" presId="urn:microsoft.com/office/officeart/2005/8/layout/orgChart1"/>
    <dgm:cxn modelId="{B84F1658-3165-4EAF-93E3-C11FA69D4ED9}" type="presParOf" srcId="{23CC2839-06B0-44C2-92F2-66BD004D9E37}" destId="{86D8BA65-9243-4891-A04F-8C4F0AA21634}" srcOrd="2" destOrd="0" presId="urn:microsoft.com/office/officeart/2005/8/layout/orgChart1"/>
    <dgm:cxn modelId="{383BD674-95CD-4AC6-A08E-2CA3D04B70EF}" type="presParOf" srcId="{3CF0888E-3DC8-4F90-94E0-7DEA910C925E}" destId="{6A837C23-7266-496A-B459-0F25930FA5BE}" srcOrd="6" destOrd="0" presId="urn:microsoft.com/office/officeart/2005/8/layout/orgChart1"/>
    <dgm:cxn modelId="{E06721A8-8268-468E-8947-8A5ED8E32EBC}" type="presParOf" srcId="{3CF0888E-3DC8-4F90-94E0-7DEA910C925E}" destId="{0C103ED4-8042-4F6C-87B6-97757926BD58}" srcOrd="7" destOrd="0" presId="urn:microsoft.com/office/officeart/2005/8/layout/orgChart1"/>
    <dgm:cxn modelId="{0995E2B5-88CA-46AC-81AF-779FB87B6F4C}" type="presParOf" srcId="{0C103ED4-8042-4F6C-87B6-97757926BD58}" destId="{C6F9B376-0173-416F-97C5-7A5F387133F0}" srcOrd="0" destOrd="0" presId="urn:microsoft.com/office/officeart/2005/8/layout/orgChart1"/>
    <dgm:cxn modelId="{3B988820-B8F0-41D5-91A8-D4DFBE5A3243}" type="presParOf" srcId="{C6F9B376-0173-416F-97C5-7A5F387133F0}" destId="{F892FD74-655C-41D6-AB4A-4F0D286ABEDD}" srcOrd="0" destOrd="0" presId="urn:microsoft.com/office/officeart/2005/8/layout/orgChart1"/>
    <dgm:cxn modelId="{9C7CCB30-9E3E-4821-88E9-7F9DB7634579}" type="presParOf" srcId="{C6F9B376-0173-416F-97C5-7A5F387133F0}" destId="{772FF969-904D-48D9-BCFF-7514E5D70DA7}" srcOrd="1" destOrd="0" presId="urn:microsoft.com/office/officeart/2005/8/layout/orgChart1"/>
    <dgm:cxn modelId="{D667831E-6052-4935-8A56-0D118BAE92C7}" type="presParOf" srcId="{0C103ED4-8042-4F6C-87B6-97757926BD58}" destId="{EAD208B1-1B97-4871-9B17-236CC360F775}" srcOrd="1" destOrd="0" presId="urn:microsoft.com/office/officeart/2005/8/layout/orgChart1"/>
    <dgm:cxn modelId="{9FD3E944-E56E-4C5A-90F3-7D7A6B3A582B}" type="presParOf" srcId="{EAD208B1-1B97-4871-9B17-236CC360F775}" destId="{679E5397-65C8-4765-BA50-E2A4A50C939A}" srcOrd="0" destOrd="0" presId="urn:microsoft.com/office/officeart/2005/8/layout/orgChart1"/>
    <dgm:cxn modelId="{9BF15F47-A7F8-4532-9E95-90CC9B2583E6}" type="presParOf" srcId="{EAD208B1-1B97-4871-9B17-236CC360F775}" destId="{83EB324C-E36C-4665-AAF4-73F2D83E147D}" srcOrd="1" destOrd="0" presId="urn:microsoft.com/office/officeart/2005/8/layout/orgChart1"/>
    <dgm:cxn modelId="{3E9E6C35-B1FC-4EF5-992D-252A5D027F36}" type="presParOf" srcId="{83EB324C-E36C-4665-AAF4-73F2D83E147D}" destId="{8BEB59FD-E6C0-4A2E-AC04-0AC96DCA9DF0}" srcOrd="0" destOrd="0" presId="urn:microsoft.com/office/officeart/2005/8/layout/orgChart1"/>
    <dgm:cxn modelId="{AA02D62A-07A5-49B8-8024-D54A71122DA6}" type="presParOf" srcId="{8BEB59FD-E6C0-4A2E-AC04-0AC96DCA9DF0}" destId="{44C06A43-C970-42ED-A037-DA2A2B3800EE}" srcOrd="0" destOrd="0" presId="urn:microsoft.com/office/officeart/2005/8/layout/orgChart1"/>
    <dgm:cxn modelId="{C5D3F562-E893-443F-969D-DB536DA2FEDA}" type="presParOf" srcId="{8BEB59FD-E6C0-4A2E-AC04-0AC96DCA9DF0}" destId="{9E8A28B0-476C-4DC9-BA74-83751F51718A}" srcOrd="1" destOrd="0" presId="urn:microsoft.com/office/officeart/2005/8/layout/orgChart1"/>
    <dgm:cxn modelId="{EF0DDF61-EB54-451F-AFF9-23A10A49C9BD}" type="presParOf" srcId="{83EB324C-E36C-4665-AAF4-73F2D83E147D}" destId="{2EFE2D46-E654-43B0-B790-5DE56AABF39F}" srcOrd="1" destOrd="0" presId="urn:microsoft.com/office/officeart/2005/8/layout/orgChart1"/>
    <dgm:cxn modelId="{4F99FAD8-1730-446E-A74A-0A8B71D841C7}" type="presParOf" srcId="{83EB324C-E36C-4665-AAF4-73F2D83E147D}" destId="{C8624F53-7F6A-4518-A25D-1155D69A8792}" srcOrd="2" destOrd="0" presId="urn:microsoft.com/office/officeart/2005/8/layout/orgChart1"/>
    <dgm:cxn modelId="{25614E75-6F0A-4960-B16E-A36EB59BDA07}" type="presParOf" srcId="{EAD208B1-1B97-4871-9B17-236CC360F775}" destId="{CC596406-8EF6-4D1A-9AE0-888FBD642ECB}" srcOrd="2" destOrd="0" presId="urn:microsoft.com/office/officeart/2005/8/layout/orgChart1"/>
    <dgm:cxn modelId="{C5650724-9A79-4230-8EA7-D3D8C4C15A91}" type="presParOf" srcId="{EAD208B1-1B97-4871-9B17-236CC360F775}" destId="{7253A7DA-231A-4961-A43D-217A6037026D}" srcOrd="3" destOrd="0" presId="urn:microsoft.com/office/officeart/2005/8/layout/orgChart1"/>
    <dgm:cxn modelId="{2C8562C1-54F5-427F-953A-A3AD4797AB6A}" type="presParOf" srcId="{7253A7DA-231A-4961-A43D-217A6037026D}" destId="{BFD99FAD-A4E3-48DA-BC2D-E8DED890E4CF}" srcOrd="0" destOrd="0" presId="urn:microsoft.com/office/officeart/2005/8/layout/orgChart1"/>
    <dgm:cxn modelId="{C6E57418-036C-4770-80BB-2E6D2B4A6331}" type="presParOf" srcId="{BFD99FAD-A4E3-48DA-BC2D-E8DED890E4CF}" destId="{D208BB42-C34B-4A10-BC47-8F9B960E85A6}" srcOrd="0" destOrd="0" presId="urn:microsoft.com/office/officeart/2005/8/layout/orgChart1"/>
    <dgm:cxn modelId="{70F22FA5-5A71-4602-B797-5A79A4338A96}" type="presParOf" srcId="{BFD99FAD-A4E3-48DA-BC2D-E8DED890E4CF}" destId="{3903BFE0-BE46-4EB9-82A4-893B2149ECF1}" srcOrd="1" destOrd="0" presId="urn:microsoft.com/office/officeart/2005/8/layout/orgChart1"/>
    <dgm:cxn modelId="{C872AD07-BC40-4FA8-9B03-BA4073ED9090}" type="presParOf" srcId="{7253A7DA-231A-4961-A43D-217A6037026D}" destId="{140CA0D3-E410-49F2-A9B8-B157BF5E1CF4}" srcOrd="1" destOrd="0" presId="urn:microsoft.com/office/officeart/2005/8/layout/orgChart1"/>
    <dgm:cxn modelId="{A02C1118-F936-406C-8DB9-4AE41C5E55E3}" type="presParOf" srcId="{7253A7DA-231A-4961-A43D-217A6037026D}" destId="{C7AC152E-95BB-4F19-BA3E-D55558A2D683}" srcOrd="2" destOrd="0" presId="urn:microsoft.com/office/officeart/2005/8/layout/orgChart1"/>
    <dgm:cxn modelId="{4B97B693-3B8C-4DB2-A713-0D0E4F1A4BA8}" type="presParOf" srcId="{0C103ED4-8042-4F6C-87B6-97757926BD58}" destId="{BDE3ECCD-24F7-4F10-97A2-9C6FB263EEEE}" srcOrd="2" destOrd="0" presId="urn:microsoft.com/office/officeart/2005/8/layout/orgChart1"/>
    <dgm:cxn modelId="{B264E0B5-B6E9-4F2F-B249-C156DF69F00A}" type="presParOf" srcId="{3E850451-5FDA-481C-B3DA-21FF5D1B5259}" destId="{38EF9AF2-B7BC-4C97-8481-44BD0B11AA5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59013-5626-4B7F-ADAE-7D509E57B99B}"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de-DE"/>
        </a:p>
      </dgm:t>
    </dgm:pt>
    <dgm:pt modelId="{628DF932-9B7C-4C60-A191-223490CC7E68}">
      <dgm:prSet phldrT="[Text]"/>
      <dgm:spPr/>
      <dgm:t>
        <a:bodyPr/>
        <a:lstStyle/>
        <a:p>
          <a:r>
            <a:rPr lang="de-DE" dirty="0" smtClean="0"/>
            <a:t>Versorgungs-spannung</a:t>
          </a:r>
          <a:endParaRPr lang="de-DE" dirty="0"/>
        </a:p>
      </dgm:t>
    </dgm:pt>
    <dgm:pt modelId="{3C8C3539-E8C5-49BF-AA6B-79723C5B2074}" type="parTrans" cxnId="{EA575374-B81E-4666-9150-8F63274CC79C}">
      <dgm:prSet/>
      <dgm:spPr/>
      <dgm:t>
        <a:bodyPr/>
        <a:lstStyle/>
        <a:p>
          <a:endParaRPr lang="de-DE"/>
        </a:p>
      </dgm:t>
    </dgm:pt>
    <dgm:pt modelId="{E60F95DE-6CB3-48F5-9530-790FC3AE50B3}" type="sibTrans" cxnId="{EA575374-B81E-4666-9150-8F63274CC79C}">
      <dgm:prSet/>
      <dgm:spPr/>
      <dgm:t>
        <a:bodyPr/>
        <a:lstStyle/>
        <a:p>
          <a:endParaRPr lang="de-DE"/>
        </a:p>
      </dgm:t>
    </dgm:pt>
    <dgm:pt modelId="{075FD2BB-B524-4C5C-931A-19DFC5DB81DD}">
      <dgm:prSet phldrT="[Text]"/>
      <dgm:spPr/>
      <dgm:t>
        <a:bodyPr/>
        <a:lstStyle/>
        <a:p>
          <a:r>
            <a:rPr lang="de-DE" dirty="0" smtClean="0"/>
            <a:t>Klasse A</a:t>
          </a:r>
          <a:endParaRPr lang="de-DE" dirty="0"/>
        </a:p>
      </dgm:t>
    </dgm:pt>
    <dgm:pt modelId="{12B83417-EE86-408F-B882-5CA62CDE5507}" type="parTrans" cxnId="{10E2E1E7-A6A2-444E-A35A-3CB8C7541CDB}">
      <dgm:prSet/>
      <dgm:spPr/>
      <dgm:t>
        <a:bodyPr/>
        <a:lstStyle/>
        <a:p>
          <a:endParaRPr lang="de-DE"/>
        </a:p>
      </dgm:t>
    </dgm:pt>
    <dgm:pt modelId="{8A191597-A265-464D-A83D-FA00BD940ABE}" type="sibTrans" cxnId="{10E2E1E7-A6A2-444E-A35A-3CB8C7541CDB}">
      <dgm:prSet/>
      <dgm:spPr/>
      <dgm:t>
        <a:bodyPr/>
        <a:lstStyle/>
        <a:p>
          <a:endParaRPr lang="de-DE"/>
        </a:p>
      </dgm:t>
    </dgm:pt>
    <dgm:pt modelId="{24D69FEC-F1EB-4316-AF8B-9578D3A7F2D6}">
      <dgm:prSet phldrT="[Text]"/>
      <dgm:spPr/>
      <dgm:t>
        <a:bodyPr/>
        <a:lstStyle/>
        <a:p>
          <a:r>
            <a:rPr lang="de-DE" dirty="0" smtClean="0"/>
            <a:t>Klasse B</a:t>
          </a:r>
          <a:endParaRPr lang="de-DE" dirty="0"/>
        </a:p>
      </dgm:t>
    </dgm:pt>
    <dgm:pt modelId="{5948D902-4CD8-4B8D-999C-B483F72C223A}" type="parTrans" cxnId="{1C8D0528-1B6E-4E2D-AE87-39B19C79FA62}">
      <dgm:prSet/>
      <dgm:spPr/>
      <dgm:t>
        <a:bodyPr/>
        <a:lstStyle/>
        <a:p>
          <a:endParaRPr lang="de-DE"/>
        </a:p>
      </dgm:t>
    </dgm:pt>
    <dgm:pt modelId="{AC77CD3A-84B9-48F6-A62D-6BED305D2586}" type="sibTrans" cxnId="{1C8D0528-1B6E-4E2D-AE87-39B19C79FA62}">
      <dgm:prSet/>
      <dgm:spPr/>
      <dgm:t>
        <a:bodyPr/>
        <a:lstStyle/>
        <a:p>
          <a:endParaRPr lang="de-DE"/>
        </a:p>
      </dgm:t>
    </dgm:pt>
    <dgm:pt modelId="{143635EB-0BA8-4F45-973F-1E15D046027F}">
      <dgm:prSet phldrT="[Text]"/>
      <dgm:spPr/>
      <dgm:t>
        <a:bodyPr/>
        <a:lstStyle/>
        <a:p>
          <a:r>
            <a:rPr lang="de-DE" dirty="0" smtClean="0"/>
            <a:t>Klasse C</a:t>
          </a:r>
          <a:endParaRPr lang="de-DE" dirty="0"/>
        </a:p>
      </dgm:t>
    </dgm:pt>
    <dgm:pt modelId="{F9DEE99F-6FE2-4A43-88E5-7B2EA372A526}" type="parTrans" cxnId="{D3C652FB-127A-48A3-8E39-FA387880A259}">
      <dgm:prSet/>
      <dgm:spPr/>
      <dgm:t>
        <a:bodyPr/>
        <a:lstStyle/>
        <a:p>
          <a:endParaRPr lang="de-DE"/>
        </a:p>
      </dgm:t>
    </dgm:pt>
    <dgm:pt modelId="{EB57E69C-8DFF-40F8-892C-C7757DFAB4C8}" type="sibTrans" cxnId="{D3C652FB-127A-48A3-8E39-FA387880A259}">
      <dgm:prSet/>
      <dgm:spPr/>
      <dgm:t>
        <a:bodyPr/>
        <a:lstStyle/>
        <a:p>
          <a:endParaRPr lang="de-DE"/>
        </a:p>
      </dgm:t>
    </dgm:pt>
    <dgm:pt modelId="{57FA5ECA-D22F-4B71-ABEC-4CF6CDEF1728}" type="asst">
      <dgm:prSet/>
      <dgm:spPr/>
      <dgm:t>
        <a:bodyPr/>
        <a:lstStyle/>
        <a:p>
          <a:r>
            <a:rPr lang="de-DE" dirty="0" smtClean="0"/>
            <a:t>5V</a:t>
          </a:r>
          <a:endParaRPr lang="de-DE" dirty="0"/>
        </a:p>
      </dgm:t>
    </dgm:pt>
    <dgm:pt modelId="{1164430E-1D82-4B42-B287-1595723AC23D}" type="parTrans" cxnId="{1D02F167-0750-41F8-BC1E-E84D3A5028E4}">
      <dgm:prSet/>
      <dgm:spPr/>
      <dgm:t>
        <a:bodyPr/>
        <a:lstStyle/>
        <a:p>
          <a:endParaRPr lang="de-DE"/>
        </a:p>
      </dgm:t>
    </dgm:pt>
    <dgm:pt modelId="{0B30E2D9-11F6-48E3-A04A-F93291AC5E80}" type="sibTrans" cxnId="{1D02F167-0750-41F8-BC1E-E84D3A5028E4}">
      <dgm:prSet/>
      <dgm:spPr/>
      <dgm:t>
        <a:bodyPr/>
        <a:lstStyle/>
        <a:p>
          <a:endParaRPr lang="de-DE"/>
        </a:p>
      </dgm:t>
    </dgm:pt>
    <dgm:pt modelId="{585AA049-0AF0-4E71-901D-4F707F918893}" type="asst">
      <dgm:prSet/>
      <dgm:spPr/>
      <dgm:t>
        <a:bodyPr/>
        <a:lstStyle/>
        <a:p>
          <a:r>
            <a:rPr lang="de-DE" dirty="0" smtClean="0"/>
            <a:t>3V</a:t>
          </a:r>
          <a:endParaRPr lang="de-DE" dirty="0"/>
        </a:p>
      </dgm:t>
    </dgm:pt>
    <dgm:pt modelId="{9198C675-C725-4BFF-9066-A6E5F6F2F07A}" type="parTrans" cxnId="{FB7B0FFF-9536-4842-96F6-98E655B7D3AB}">
      <dgm:prSet/>
      <dgm:spPr/>
      <dgm:t>
        <a:bodyPr/>
        <a:lstStyle/>
        <a:p>
          <a:endParaRPr lang="de-DE"/>
        </a:p>
      </dgm:t>
    </dgm:pt>
    <dgm:pt modelId="{A1EDBA6F-AAC7-476A-993C-AFEC69E36E1A}" type="sibTrans" cxnId="{FB7B0FFF-9536-4842-96F6-98E655B7D3AB}">
      <dgm:prSet/>
      <dgm:spPr/>
      <dgm:t>
        <a:bodyPr/>
        <a:lstStyle/>
        <a:p>
          <a:endParaRPr lang="de-DE"/>
        </a:p>
      </dgm:t>
    </dgm:pt>
    <dgm:pt modelId="{F42C60B6-F75D-413A-A0B1-AF9EEA561BEA}" type="asst">
      <dgm:prSet/>
      <dgm:spPr/>
      <dgm:t>
        <a:bodyPr/>
        <a:lstStyle/>
        <a:p>
          <a:r>
            <a:rPr lang="de-DE" dirty="0" smtClean="0"/>
            <a:t>1,3V</a:t>
          </a:r>
          <a:endParaRPr lang="de-DE" dirty="0"/>
        </a:p>
      </dgm:t>
    </dgm:pt>
    <dgm:pt modelId="{857C6A5F-D9E3-469A-BE27-7D3AEFB998FC}" type="parTrans" cxnId="{C7D2E660-8760-47BE-83C1-F03513DADFB8}">
      <dgm:prSet/>
      <dgm:spPr/>
      <dgm:t>
        <a:bodyPr/>
        <a:lstStyle/>
        <a:p>
          <a:endParaRPr lang="de-DE"/>
        </a:p>
      </dgm:t>
    </dgm:pt>
    <dgm:pt modelId="{DCFC15B5-F380-43BB-9F8C-8EA95F98BDED}" type="sibTrans" cxnId="{C7D2E660-8760-47BE-83C1-F03513DADFB8}">
      <dgm:prSet/>
      <dgm:spPr/>
      <dgm:t>
        <a:bodyPr/>
        <a:lstStyle/>
        <a:p>
          <a:endParaRPr lang="de-DE"/>
        </a:p>
      </dgm:t>
    </dgm:pt>
    <dgm:pt modelId="{CB853D80-D831-473C-A673-E3AB988EE15E}" type="pres">
      <dgm:prSet presAssocID="{89259013-5626-4B7F-ADAE-7D509E57B99B}" presName="hierChild1" presStyleCnt="0">
        <dgm:presLayoutVars>
          <dgm:orgChart val="1"/>
          <dgm:chPref val="1"/>
          <dgm:dir/>
          <dgm:animOne val="branch"/>
          <dgm:animLvl val="lvl"/>
          <dgm:resizeHandles/>
        </dgm:presLayoutVars>
      </dgm:prSet>
      <dgm:spPr/>
      <dgm:t>
        <a:bodyPr/>
        <a:lstStyle/>
        <a:p>
          <a:endParaRPr lang="de-DE"/>
        </a:p>
      </dgm:t>
    </dgm:pt>
    <dgm:pt modelId="{2072B608-233B-409F-84AB-99518A3CF1E4}" type="pres">
      <dgm:prSet presAssocID="{628DF932-9B7C-4C60-A191-223490CC7E68}" presName="hierRoot1" presStyleCnt="0">
        <dgm:presLayoutVars>
          <dgm:hierBranch val="init"/>
        </dgm:presLayoutVars>
      </dgm:prSet>
      <dgm:spPr/>
    </dgm:pt>
    <dgm:pt modelId="{2395301E-2616-46AB-9482-F2E118032EAC}" type="pres">
      <dgm:prSet presAssocID="{628DF932-9B7C-4C60-A191-223490CC7E68}" presName="rootComposite1" presStyleCnt="0"/>
      <dgm:spPr/>
    </dgm:pt>
    <dgm:pt modelId="{4AA6FAF3-BA8C-4841-AF37-BF6AB8258903}" type="pres">
      <dgm:prSet presAssocID="{628DF932-9B7C-4C60-A191-223490CC7E68}" presName="rootText1" presStyleLbl="node0" presStyleIdx="0" presStyleCnt="1">
        <dgm:presLayoutVars>
          <dgm:chPref val="3"/>
        </dgm:presLayoutVars>
      </dgm:prSet>
      <dgm:spPr/>
      <dgm:t>
        <a:bodyPr/>
        <a:lstStyle/>
        <a:p>
          <a:endParaRPr lang="de-DE"/>
        </a:p>
      </dgm:t>
    </dgm:pt>
    <dgm:pt modelId="{BFB95058-4AE8-4A42-AE24-82B0E1695946}" type="pres">
      <dgm:prSet presAssocID="{628DF932-9B7C-4C60-A191-223490CC7E68}" presName="rootConnector1" presStyleLbl="node1" presStyleIdx="0" presStyleCnt="0"/>
      <dgm:spPr/>
      <dgm:t>
        <a:bodyPr/>
        <a:lstStyle/>
        <a:p>
          <a:endParaRPr lang="de-DE"/>
        </a:p>
      </dgm:t>
    </dgm:pt>
    <dgm:pt modelId="{7385885A-9A90-43EF-9D10-5CDC5AC7A1C2}" type="pres">
      <dgm:prSet presAssocID="{628DF932-9B7C-4C60-A191-223490CC7E68}" presName="hierChild2" presStyleCnt="0"/>
      <dgm:spPr/>
    </dgm:pt>
    <dgm:pt modelId="{CB4AE880-49BD-48C3-B646-CE40A2D22965}" type="pres">
      <dgm:prSet presAssocID="{12B83417-EE86-408F-B882-5CA62CDE5507}" presName="Name37" presStyleLbl="parChTrans1D2" presStyleIdx="0" presStyleCnt="3"/>
      <dgm:spPr/>
      <dgm:t>
        <a:bodyPr/>
        <a:lstStyle/>
        <a:p>
          <a:endParaRPr lang="de-DE"/>
        </a:p>
      </dgm:t>
    </dgm:pt>
    <dgm:pt modelId="{A5AB7F0C-7154-4BAC-8615-C2704B8647F2}" type="pres">
      <dgm:prSet presAssocID="{075FD2BB-B524-4C5C-931A-19DFC5DB81DD}" presName="hierRoot2" presStyleCnt="0">
        <dgm:presLayoutVars>
          <dgm:hierBranch val="init"/>
        </dgm:presLayoutVars>
      </dgm:prSet>
      <dgm:spPr/>
    </dgm:pt>
    <dgm:pt modelId="{DA825ECE-4E70-46CB-B69F-BB3D626362D2}" type="pres">
      <dgm:prSet presAssocID="{075FD2BB-B524-4C5C-931A-19DFC5DB81DD}" presName="rootComposite" presStyleCnt="0"/>
      <dgm:spPr/>
    </dgm:pt>
    <dgm:pt modelId="{254CA8D4-74F2-4572-AC9D-01B6E6DCAD6A}" type="pres">
      <dgm:prSet presAssocID="{075FD2BB-B524-4C5C-931A-19DFC5DB81DD}" presName="rootText" presStyleLbl="node2" presStyleIdx="0" presStyleCnt="3">
        <dgm:presLayoutVars>
          <dgm:chPref val="3"/>
        </dgm:presLayoutVars>
      </dgm:prSet>
      <dgm:spPr/>
      <dgm:t>
        <a:bodyPr/>
        <a:lstStyle/>
        <a:p>
          <a:endParaRPr lang="de-DE"/>
        </a:p>
      </dgm:t>
    </dgm:pt>
    <dgm:pt modelId="{4A61B305-A5CC-4DC4-9A2E-2B22A3728B25}" type="pres">
      <dgm:prSet presAssocID="{075FD2BB-B524-4C5C-931A-19DFC5DB81DD}" presName="rootConnector" presStyleLbl="node2" presStyleIdx="0" presStyleCnt="3"/>
      <dgm:spPr/>
      <dgm:t>
        <a:bodyPr/>
        <a:lstStyle/>
        <a:p>
          <a:endParaRPr lang="de-DE"/>
        </a:p>
      </dgm:t>
    </dgm:pt>
    <dgm:pt modelId="{645AB196-C5C1-4A0C-AED1-F18F8F65FE11}" type="pres">
      <dgm:prSet presAssocID="{075FD2BB-B524-4C5C-931A-19DFC5DB81DD}" presName="hierChild4" presStyleCnt="0"/>
      <dgm:spPr/>
    </dgm:pt>
    <dgm:pt modelId="{E5F46BF9-94C9-4D85-80EE-84110A7EC6B8}" type="pres">
      <dgm:prSet presAssocID="{075FD2BB-B524-4C5C-931A-19DFC5DB81DD}" presName="hierChild5" presStyleCnt="0"/>
      <dgm:spPr/>
    </dgm:pt>
    <dgm:pt modelId="{77FD92E8-CEE6-42B4-9748-465FD875890F}" type="pres">
      <dgm:prSet presAssocID="{1164430E-1D82-4B42-B287-1595723AC23D}" presName="Name111" presStyleLbl="parChTrans1D3" presStyleIdx="0" presStyleCnt="3"/>
      <dgm:spPr/>
      <dgm:t>
        <a:bodyPr/>
        <a:lstStyle/>
        <a:p>
          <a:endParaRPr lang="de-DE"/>
        </a:p>
      </dgm:t>
    </dgm:pt>
    <dgm:pt modelId="{EFBAF7F2-6150-4CD4-BE2B-65C435AF3D63}" type="pres">
      <dgm:prSet presAssocID="{57FA5ECA-D22F-4B71-ABEC-4CF6CDEF1728}" presName="hierRoot3" presStyleCnt="0">
        <dgm:presLayoutVars>
          <dgm:hierBranch val="init"/>
        </dgm:presLayoutVars>
      </dgm:prSet>
      <dgm:spPr/>
    </dgm:pt>
    <dgm:pt modelId="{C0E84DDB-D1D0-4E07-8789-804718705B06}" type="pres">
      <dgm:prSet presAssocID="{57FA5ECA-D22F-4B71-ABEC-4CF6CDEF1728}" presName="rootComposite3" presStyleCnt="0"/>
      <dgm:spPr/>
    </dgm:pt>
    <dgm:pt modelId="{65787CE2-FA17-41BD-BA3E-0C152F4922A8}" type="pres">
      <dgm:prSet presAssocID="{57FA5ECA-D22F-4B71-ABEC-4CF6CDEF1728}" presName="rootText3" presStyleLbl="asst2" presStyleIdx="0" presStyleCnt="3">
        <dgm:presLayoutVars>
          <dgm:chPref val="3"/>
        </dgm:presLayoutVars>
      </dgm:prSet>
      <dgm:spPr/>
      <dgm:t>
        <a:bodyPr/>
        <a:lstStyle/>
        <a:p>
          <a:endParaRPr lang="de-DE"/>
        </a:p>
      </dgm:t>
    </dgm:pt>
    <dgm:pt modelId="{95FAB4A8-0A9F-41C1-9CCA-5E48A80AD085}" type="pres">
      <dgm:prSet presAssocID="{57FA5ECA-D22F-4B71-ABEC-4CF6CDEF1728}" presName="rootConnector3" presStyleLbl="asst2" presStyleIdx="0" presStyleCnt="3"/>
      <dgm:spPr/>
      <dgm:t>
        <a:bodyPr/>
        <a:lstStyle/>
        <a:p>
          <a:endParaRPr lang="de-DE"/>
        </a:p>
      </dgm:t>
    </dgm:pt>
    <dgm:pt modelId="{02129D45-92A1-496F-A65E-E4B7C497F1B8}" type="pres">
      <dgm:prSet presAssocID="{57FA5ECA-D22F-4B71-ABEC-4CF6CDEF1728}" presName="hierChild6" presStyleCnt="0"/>
      <dgm:spPr/>
    </dgm:pt>
    <dgm:pt modelId="{2963AEE0-2FB7-44C2-B7AA-D5D87EEB71EE}" type="pres">
      <dgm:prSet presAssocID="{57FA5ECA-D22F-4B71-ABEC-4CF6CDEF1728}" presName="hierChild7" presStyleCnt="0"/>
      <dgm:spPr/>
    </dgm:pt>
    <dgm:pt modelId="{7C9F0D96-01B1-48EE-91BB-6389DA114ECB}" type="pres">
      <dgm:prSet presAssocID="{5948D902-4CD8-4B8D-999C-B483F72C223A}" presName="Name37" presStyleLbl="parChTrans1D2" presStyleIdx="1" presStyleCnt="3"/>
      <dgm:spPr/>
      <dgm:t>
        <a:bodyPr/>
        <a:lstStyle/>
        <a:p>
          <a:endParaRPr lang="de-DE"/>
        </a:p>
      </dgm:t>
    </dgm:pt>
    <dgm:pt modelId="{DE3312A1-421B-4F4E-BEBF-D3F0C424DDFB}" type="pres">
      <dgm:prSet presAssocID="{24D69FEC-F1EB-4316-AF8B-9578D3A7F2D6}" presName="hierRoot2" presStyleCnt="0">
        <dgm:presLayoutVars>
          <dgm:hierBranch val="init"/>
        </dgm:presLayoutVars>
      </dgm:prSet>
      <dgm:spPr/>
    </dgm:pt>
    <dgm:pt modelId="{BA191C59-AD5A-4B68-9F1F-8618C6D66CF4}" type="pres">
      <dgm:prSet presAssocID="{24D69FEC-F1EB-4316-AF8B-9578D3A7F2D6}" presName="rootComposite" presStyleCnt="0"/>
      <dgm:spPr/>
    </dgm:pt>
    <dgm:pt modelId="{4C519861-D168-404A-96F9-F0D6693D8524}" type="pres">
      <dgm:prSet presAssocID="{24D69FEC-F1EB-4316-AF8B-9578D3A7F2D6}" presName="rootText" presStyleLbl="node2" presStyleIdx="1" presStyleCnt="3">
        <dgm:presLayoutVars>
          <dgm:chPref val="3"/>
        </dgm:presLayoutVars>
      </dgm:prSet>
      <dgm:spPr/>
      <dgm:t>
        <a:bodyPr/>
        <a:lstStyle/>
        <a:p>
          <a:endParaRPr lang="de-DE"/>
        </a:p>
      </dgm:t>
    </dgm:pt>
    <dgm:pt modelId="{C2AD6E72-ACFA-4C05-BE10-D6DC14E5EF48}" type="pres">
      <dgm:prSet presAssocID="{24D69FEC-F1EB-4316-AF8B-9578D3A7F2D6}" presName="rootConnector" presStyleLbl="node2" presStyleIdx="1" presStyleCnt="3"/>
      <dgm:spPr/>
      <dgm:t>
        <a:bodyPr/>
        <a:lstStyle/>
        <a:p>
          <a:endParaRPr lang="de-DE"/>
        </a:p>
      </dgm:t>
    </dgm:pt>
    <dgm:pt modelId="{11B02F78-AF10-4E7D-807B-A194CB56722E}" type="pres">
      <dgm:prSet presAssocID="{24D69FEC-F1EB-4316-AF8B-9578D3A7F2D6}" presName="hierChild4" presStyleCnt="0"/>
      <dgm:spPr/>
    </dgm:pt>
    <dgm:pt modelId="{A26FCD09-AA5B-4514-8842-18BBC8AC7510}" type="pres">
      <dgm:prSet presAssocID="{24D69FEC-F1EB-4316-AF8B-9578D3A7F2D6}" presName="hierChild5" presStyleCnt="0"/>
      <dgm:spPr/>
    </dgm:pt>
    <dgm:pt modelId="{F058F793-9A57-47BF-AD2A-E1E7167749B0}" type="pres">
      <dgm:prSet presAssocID="{9198C675-C725-4BFF-9066-A6E5F6F2F07A}" presName="Name111" presStyleLbl="parChTrans1D3" presStyleIdx="1" presStyleCnt="3"/>
      <dgm:spPr/>
      <dgm:t>
        <a:bodyPr/>
        <a:lstStyle/>
        <a:p>
          <a:endParaRPr lang="de-DE"/>
        </a:p>
      </dgm:t>
    </dgm:pt>
    <dgm:pt modelId="{76479AD1-773F-40BB-A88B-E59759142D3F}" type="pres">
      <dgm:prSet presAssocID="{585AA049-0AF0-4E71-901D-4F707F918893}" presName="hierRoot3" presStyleCnt="0">
        <dgm:presLayoutVars>
          <dgm:hierBranch val="init"/>
        </dgm:presLayoutVars>
      </dgm:prSet>
      <dgm:spPr/>
    </dgm:pt>
    <dgm:pt modelId="{59228A46-4EA0-4EA1-8ACC-88F4BFEBCBD7}" type="pres">
      <dgm:prSet presAssocID="{585AA049-0AF0-4E71-901D-4F707F918893}" presName="rootComposite3" presStyleCnt="0"/>
      <dgm:spPr/>
    </dgm:pt>
    <dgm:pt modelId="{CCA3934F-574D-48E0-A0C8-2458B3AEBAA7}" type="pres">
      <dgm:prSet presAssocID="{585AA049-0AF0-4E71-901D-4F707F918893}" presName="rootText3" presStyleLbl="asst2" presStyleIdx="1" presStyleCnt="3">
        <dgm:presLayoutVars>
          <dgm:chPref val="3"/>
        </dgm:presLayoutVars>
      </dgm:prSet>
      <dgm:spPr/>
      <dgm:t>
        <a:bodyPr/>
        <a:lstStyle/>
        <a:p>
          <a:endParaRPr lang="de-DE"/>
        </a:p>
      </dgm:t>
    </dgm:pt>
    <dgm:pt modelId="{01DB1010-91A9-4CF5-960B-B325F4FB7486}" type="pres">
      <dgm:prSet presAssocID="{585AA049-0AF0-4E71-901D-4F707F918893}" presName="rootConnector3" presStyleLbl="asst2" presStyleIdx="1" presStyleCnt="3"/>
      <dgm:spPr/>
      <dgm:t>
        <a:bodyPr/>
        <a:lstStyle/>
        <a:p>
          <a:endParaRPr lang="de-DE"/>
        </a:p>
      </dgm:t>
    </dgm:pt>
    <dgm:pt modelId="{B280D16A-BF7D-40B1-84A1-8970780D26C4}" type="pres">
      <dgm:prSet presAssocID="{585AA049-0AF0-4E71-901D-4F707F918893}" presName="hierChild6" presStyleCnt="0"/>
      <dgm:spPr/>
    </dgm:pt>
    <dgm:pt modelId="{1E4E198B-A945-41F9-A5C6-2268AADD876D}" type="pres">
      <dgm:prSet presAssocID="{585AA049-0AF0-4E71-901D-4F707F918893}" presName="hierChild7" presStyleCnt="0"/>
      <dgm:spPr/>
    </dgm:pt>
    <dgm:pt modelId="{01328DED-42A9-4E40-906D-4E9B87E14ACC}" type="pres">
      <dgm:prSet presAssocID="{F9DEE99F-6FE2-4A43-88E5-7B2EA372A526}" presName="Name37" presStyleLbl="parChTrans1D2" presStyleIdx="2" presStyleCnt="3"/>
      <dgm:spPr/>
      <dgm:t>
        <a:bodyPr/>
        <a:lstStyle/>
        <a:p>
          <a:endParaRPr lang="de-DE"/>
        </a:p>
      </dgm:t>
    </dgm:pt>
    <dgm:pt modelId="{49207E39-93D7-4458-831D-6599F9F56074}" type="pres">
      <dgm:prSet presAssocID="{143635EB-0BA8-4F45-973F-1E15D046027F}" presName="hierRoot2" presStyleCnt="0">
        <dgm:presLayoutVars>
          <dgm:hierBranch val="init"/>
        </dgm:presLayoutVars>
      </dgm:prSet>
      <dgm:spPr/>
    </dgm:pt>
    <dgm:pt modelId="{0FA9D3C4-A395-4A39-9386-AB99AB580C50}" type="pres">
      <dgm:prSet presAssocID="{143635EB-0BA8-4F45-973F-1E15D046027F}" presName="rootComposite" presStyleCnt="0"/>
      <dgm:spPr/>
    </dgm:pt>
    <dgm:pt modelId="{7BF562D4-6288-48C9-8CD2-5AB060638CB0}" type="pres">
      <dgm:prSet presAssocID="{143635EB-0BA8-4F45-973F-1E15D046027F}" presName="rootText" presStyleLbl="node2" presStyleIdx="2" presStyleCnt="3">
        <dgm:presLayoutVars>
          <dgm:chPref val="3"/>
        </dgm:presLayoutVars>
      </dgm:prSet>
      <dgm:spPr/>
      <dgm:t>
        <a:bodyPr/>
        <a:lstStyle/>
        <a:p>
          <a:endParaRPr lang="de-DE"/>
        </a:p>
      </dgm:t>
    </dgm:pt>
    <dgm:pt modelId="{6AEFA572-48F1-4427-84B7-C05A1A95C5C8}" type="pres">
      <dgm:prSet presAssocID="{143635EB-0BA8-4F45-973F-1E15D046027F}" presName="rootConnector" presStyleLbl="node2" presStyleIdx="2" presStyleCnt="3"/>
      <dgm:spPr/>
      <dgm:t>
        <a:bodyPr/>
        <a:lstStyle/>
        <a:p>
          <a:endParaRPr lang="de-DE"/>
        </a:p>
      </dgm:t>
    </dgm:pt>
    <dgm:pt modelId="{4540EA8E-B872-4CDE-8034-16625C34FA1D}" type="pres">
      <dgm:prSet presAssocID="{143635EB-0BA8-4F45-973F-1E15D046027F}" presName="hierChild4" presStyleCnt="0"/>
      <dgm:spPr/>
    </dgm:pt>
    <dgm:pt modelId="{AEA6B748-B9FB-49C5-AAA8-39B7F02CC126}" type="pres">
      <dgm:prSet presAssocID="{143635EB-0BA8-4F45-973F-1E15D046027F}" presName="hierChild5" presStyleCnt="0"/>
      <dgm:spPr/>
    </dgm:pt>
    <dgm:pt modelId="{7D30C706-F8FB-4F87-9264-2475D3202752}" type="pres">
      <dgm:prSet presAssocID="{857C6A5F-D9E3-469A-BE27-7D3AEFB998FC}" presName="Name111" presStyleLbl="parChTrans1D3" presStyleIdx="2" presStyleCnt="3"/>
      <dgm:spPr/>
      <dgm:t>
        <a:bodyPr/>
        <a:lstStyle/>
        <a:p>
          <a:endParaRPr lang="de-DE"/>
        </a:p>
      </dgm:t>
    </dgm:pt>
    <dgm:pt modelId="{73F4AFA3-2DB1-420D-B25D-382AD14FDCD8}" type="pres">
      <dgm:prSet presAssocID="{F42C60B6-F75D-413A-A0B1-AF9EEA561BEA}" presName="hierRoot3" presStyleCnt="0">
        <dgm:presLayoutVars>
          <dgm:hierBranch val="init"/>
        </dgm:presLayoutVars>
      </dgm:prSet>
      <dgm:spPr/>
    </dgm:pt>
    <dgm:pt modelId="{22733419-C8F4-4A79-A555-B87E7E4843A4}" type="pres">
      <dgm:prSet presAssocID="{F42C60B6-F75D-413A-A0B1-AF9EEA561BEA}" presName="rootComposite3" presStyleCnt="0"/>
      <dgm:spPr/>
    </dgm:pt>
    <dgm:pt modelId="{E51359CA-7C8E-481B-8CCD-D179B826C6D7}" type="pres">
      <dgm:prSet presAssocID="{F42C60B6-F75D-413A-A0B1-AF9EEA561BEA}" presName="rootText3" presStyleLbl="asst2" presStyleIdx="2" presStyleCnt="3">
        <dgm:presLayoutVars>
          <dgm:chPref val="3"/>
        </dgm:presLayoutVars>
      </dgm:prSet>
      <dgm:spPr/>
      <dgm:t>
        <a:bodyPr/>
        <a:lstStyle/>
        <a:p>
          <a:endParaRPr lang="de-DE"/>
        </a:p>
      </dgm:t>
    </dgm:pt>
    <dgm:pt modelId="{F7E81F91-169E-4BB5-8E02-675A6656A53A}" type="pres">
      <dgm:prSet presAssocID="{F42C60B6-F75D-413A-A0B1-AF9EEA561BEA}" presName="rootConnector3" presStyleLbl="asst2" presStyleIdx="2" presStyleCnt="3"/>
      <dgm:spPr/>
      <dgm:t>
        <a:bodyPr/>
        <a:lstStyle/>
        <a:p>
          <a:endParaRPr lang="de-DE"/>
        </a:p>
      </dgm:t>
    </dgm:pt>
    <dgm:pt modelId="{B907FF0B-A87A-46E3-A77F-BE0D25A63C83}" type="pres">
      <dgm:prSet presAssocID="{F42C60B6-F75D-413A-A0B1-AF9EEA561BEA}" presName="hierChild6" presStyleCnt="0"/>
      <dgm:spPr/>
    </dgm:pt>
    <dgm:pt modelId="{3634032E-EC82-4D1D-A78F-6E5D09A7D6CA}" type="pres">
      <dgm:prSet presAssocID="{F42C60B6-F75D-413A-A0B1-AF9EEA561BEA}" presName="hierChild7" presStyleCnt="0"/>
      <dgm:spPr/>
    </dgm:pt>
    <dgm:pt modelId="{CB7EDA2F-DE1A-4152-B6CD-B95456EA906D}" type="pres">
      <dgm:prSet presAssocID="{628DF932-9B7C-4C60-A191-223490CC7E68}" presName="hierChild3" presStyleCnt="0"/>
      <dgm:spPr/>
    </dgm:pt>
  </dgm:ptLst>
  <dgm:cxnLst>
    <dgm:cxn modelId="{AE6A5327-C122-41B7-B94E-9A4754413209}" type="presOf" srcId="{5948D902-4CD8-4B8D-999C-B483F72C223A}" destId="{7C9F0D96-01B1-48EE-91BB-6389DA114ECB}" srcOrd="0" destOrd="0" presId="urn:microsoft.com/office/officeart/2005/8/layout/orgChart1"/>
    <dgm:cxn modelId="{EB3FFF4C-2442-417F-94B1-8FC6842AAF2A}" type="presOf" srcId="{857C6A5F-D9E3-469A-BE27-7D3AEFB998FC}" destId="{7D30C706-F8FB-4F87-9264-2475D3202752}" srcOrd="0" destOrd="0" presId="urn:microsoft.com/office/officeart/2005/8/layout/orgChart1"/>
    <dgm:cxn modelId="{C7D2E660-8760-47BE-83C1-F03513DADFB8}" srcId="{143635EB-0BA8-4F45-973F-1E15D046027F}" destId="{F42C60B6-F75D-413A-A0B1-AF9EEA561BEA}" srcOrd="0" destOrd="0" parTransId="{857C6A5F-D9E3-469A-BE27-7D3AEFB998FC}" sibTransId="{DCFC15B5-F380-43BB-9F8C-8EA95F98BDED}"/>
    <dgm:cxn modelId="{BBDBC16B-44CD-42D2-B229-E209508C4A18}" type="presOf" srcId="{1164430E-1D82-4B42-B287-1595723AC23D}" destId="{77FD92E8-CEE6-42B4-9748-465FD875890F}" srcOrd="0" destOrd="0" presId="urn:microsoft.com/office/officeart/2005/8/layout/orgChart1"/>
    <dgm:cxn modelId="{F6919F74-BCEC-4890-B8F3-520812D06CFD}" type="presOf" srcId="{57FA5ECA-D22F-4B71-ABEC-4CF6CDEF1728}" destId="{95FAB4A8-0A9F-41C1-9CCA-5E48A80AD085}" srcOrd="1" destOrd="0" presId="urn:microsoft.com/office/officeart/2005/8/layout/orgChart1"/>
    <dgm:cxn modelId="{EA575374-B81E-4666-9150-8F63274CC79C}" srcId="{89259013-5626-4B7F-ADAE-7D509E57B99B}" destId="{628DF932-9B7C-4C60-A191-223490CC7E68}" srcOrd="0" destOrd="0" parTransId="{3C8C3539-E8C5-49BF-AA6B-79723C5B2074}" sibTransId="{E60F95DE-6CB3-48F5-9530-790FC3AE50B3}"/>
    <dgm:cxn modelId="{71625F56-6CDC-461B-A2B1-511B1B160042}" type="presOf" srcId="{89259013-5626-4B7F-ADAE-7D509E57B99B}" destId="{CB853D80-D831-473C-A673-E3AB988EE15E}" srcOrd="0" destOrd="0" presId="urn:microsoft.com/office/officeart/2005/8/layout/orgChart1"/>
    <dgm:cxn modelId="{A35CDCE0-6B9E-4686-A010-89BE6ECDB179}" type="presOf" srcId="{12B83417-EE86-408F-B882-5CA62CDE5507}" destId="{CB4AE880-49BD-48C3-B646-CE40A2D22965}" srcOrd="0" destOrd="0" presId="urn:microsoft.com/office/officeart/2005/8/layout/orgChart1"/>
    <dgm:cxn modelId="{0299B0D1-0B06-4067-A75C-932AA22ADE18}" type="presOf" srcId="{F42C60B6-F75D-413A-A0B1-AF9EEA561BEA}" destId="{F7E81F91-169E-4BB5-8E02-675A6656A53A}" srcOrd="1" destOrd="0" presId="urn:microsoft.com/office/officeart/2005/8/layout/orgChart1"/>
    <dgm:cxn modelId="{A358A6F3-E4C5-4DEC-8408-06A41A840EDE}" type="presOf" srcId="{143635EB-0BA8-4F45-973F-1E15D046027F}" destId="{7BF562D4-6288-48C9-8CD2-5AB060638CB0}" srcOrd="0" destOrd="0" presId="urn:microsoft.com/office/officeart/2005/8/layout/orgChart1"/>
    <dgm:cxn modelId="{4CCDF300-A38B-44AF-B8A6-FDF16D0AF6C4}" type="presOf" srcId="{075FD2BB-B524-4C5C-931A-19DFC5DB81DD}" destId="{4A61B305-A5CC-4DC4-9A2E-2B22A3728B25}" srcOrd="1" destOrd="0" presId="urn:microsoft.com/office/officeart/2005/8/layout/orgChart1"/>
    <dgm:cxn modelId="{FB7B0FFF-9536-4842-96F6-98E655B7D3AB}" srcId="{24D69FEC-F1EB-4316-AF8B-9578D3A7F2D6}" destId="{585AA049-0AF0-4E71-901D-4F707F918893}" srcOrd="0" destOrd="0" parTransId="{9198C675-C725-4BFF-9066-A6E5F6F2F07A}" sibTransId="{A1EDBA6F-AAC7-476A-993C-AFEC69E36E1A}"/>
    <dgm:cxn modelId="{C1CC3E2F-D4CD-440C-B015-98A7D288CD86}" type="presOf" srcId="{F42C60B6-F75D-413A-A0B1-AF9EEA561BEA}" destId="{E51359CA-7C8E-481B-8CCD-D179B826C6D7}" srcOrd="0" destOrd="0" presId="urn:microsoft.com/office/officeart/2005/8/layout/orgChart1"/>
    <dgm:cxn modelId="{72BB0BED-DE86-416D-AD92-E3695A569F4D}" type="presOf" srcId="{57FA5ECA-D22F-4B71-ABEC-4CF6CDEF1728}" destId="{65787CE2-FA17-41BD-BA3E-0C152F4922A8}" srcOrd="0" destOrd="0" presId="urn:microsoft.com/office/officeart/2005/8/layout/orgChart1"/>
    <dgm:cxn modelId="{6550E505-BA11-46F3-9F7E-B0C5A385F85A}" type="presOf" srcId="{9198C675-C725-4BFF-9066-A6E5F6F2F07A}" destId="{F058F793-9A57-47BF-AD2A-E1E7167749B0}" srcOrd="0" destOrd="0" presId="urn:microsoft.com/office/officeart/2005/8/layout/orgChart1"/>
    <dgm:cxn modelId="{1C8D0528-1B6E-4E2D-AE87-39B19C79FA62}" srcId="{628DF932-9B7C-4C60-A191-223490CC7E68}" destId="{24D69FEC-F1EB-4316-AF8B-9578D3A7F2D6}" srcOrd="1" destOrd="0" parTransId="{5948D902-4CD8-4B8D-999C-B483F72C223A}" sibTransId="{AC77CD3A-84B9-48F6-A62D-6BED305D2586}"/>
    <dgm:cxn modelId="{1D02F167-0750-41F8-BC1E-E84D3A5028E4}" srcId="{075FD2BB-B524-4C5C-931A-19DFC5DB81DD}" destId="{57FA5ECA-D22F-4B71-ABEC-4CF6CDEF1728}" srcOrd="0" destOrd="0" parTransId="{1164430E-1D82-4B42-B287-1595723AC23D}" sibTransId="{0B30E2D9-11F6-48E3-A04A-F93291AC5E80}"/>
    <dgm:cxn modelId="{E09DFE92-ECAA-4D32-A9F8-BC3515F98C82}" type="presOf" srcId="{585AA049-0AF0-4E71-901D-4F707F918893}" destId="{CCA3934F-574D-48E0-A0C8-2458B3AEBAA7}" srcOrd="0" destOrd="0" presId="urn:microsoft.com/office/officeart/2005/8/layout/orgChart1"/>
    <dgm:cxn modelId="{D3C652FB-127A-48A3-8E39-FA387880A259}" srcId="{628DF932-9B7C-4C60-A191-223490CC7E68}" destId="{143635EB-0BA8-4F45-973F-1E15D046027F}" srcOrd="2" destOrd="0" parTransId="{F9DEE99F-6FE2-4A43-88E5-7B2EA372A526}" sibTransId="{EB57E69C-8DFF-40F8-892C-C7757DFAB4C8}"/>
    <dgm:cxn modelId="{874E5ABF-73B4-4D1A-89F3-B2152B27476B}" type="presOf" srcId="{075FD2BB-B524-4C5C-931A-19DFC5DB81DD}" destId="{254CA8D4-74F2-4572-AC9D-01B6E6DCAD6A}" srcOrd="0" destOrd="0" presId="urn:microsoft.com/office/officeart/2005/8/layout/orgChart1"/>
    <dgm:cxn modelId="{5A6C8777-B3E3-47F0-8D9A-DDBA5B3541F3}" type="presOf" srcId="{24D69FEC-F1EB-4316-AF8B-9578D3A7F2D6}" destId="{C2AD6E72-ACFA-4C05-BE10-D6DC14E5EF48}" srcOrd="1" destOrd="0" presId="urn:microsoft.com/office/officeart/2005/8/layout/orgChart1"/>
    <dgm:cxn modelId="{02A68856-3AB8-4C5E-9DAF-A8C68AEAF6EF}" type="presOf" srcId="{F9DEE99F-6FE2-4A43-88E5-7B2EA372A526}" destId="{01328DED-42A9-4E40-906D-4E9B87E14ACC}" srcOrd="0" destOrd="0" presId="urn:microsoft.com/office/officeart/2005/8/layout/orgChart1"/>
    <dgm:cxn modelId="{FC302B5D-48A0-460C-9A8C-599B62A5AD74}" type="presOf" srcId="{628DF932-9B7C-4C60-A191-223490CC7E68}" destId="{BFB95058-4AE8-4A42-AE24-82B0E1695946}" srcOrd="1" destOrd="0" presId="urn:microsoft.com/office/officeart/2005/8/layout/orgChart1"/>
    <dgm:cxn modelId="{9274D6F6-6A38-443C-BA02-97F5D9224FB8}" type="presOf" srcId="{24D69FEC-F1EB-4316-AF8B-9578D3A7F2D6}" destId="{4C519861-D168-404A-96F9-F0D6693D8524}" srcOrd="0" destOrd="0" presId="urn:microsoft.com/office/officeart/2005/8/layout/orgChart1"/>
    <dgm:cxn modelId="{D310D11D-1E7D-4FD9-A066-DC399F42F018}" type="presOf" srcId="{585AA049-0AF0-4E71-901D-4F707F918893}" destId="{01DB1010-91A9-4CF5-960B-B325F4FB7486}" srcOrd="1" destOrd="0" presId="urn:microsoft.com/office/officeart/2005/8/layout/orgChart1"/>
    <dgm:cxn modelId="{9A7FB6FD-03E5-4CDF-8AF4-663DC439F1F6}" type="presOf" srcId="{628DF932-9B7C-4C60-A191-223490CC7E68}" destId="{4AA6FAF3-BA8C-4841-AF37-BF6AB8258903}" srcOrd="0" destOrd="0" presId="urn:microsoft.com/office/officeart/2005/8/layout/orgChart1"/>
    <dgm:cxn modelId="{589A201F-03B1-4400-8C61-1CEBE5A528FB}" type="presOf" srcId="{143635EB-0BA8-4F45-973F-1E15D046027F}" destId="{6AEFA572-48F1-4427-84B7-C05A1A95C5C8}" srcOrd="1" destOrd="0" presId="urn:microsoft.com/office/officeart/2005/8/layout/orgChart1"/>
    <dgm:cxn modelId="{10E2E1E7-A6A2-444E-A35A-3CB8C7541CDB}" srcId="{628DF932-9B7C-4C60-A191-223490CC7E68}" destId="{075FD2BB-B524-4C5C-931A-19DFC5DB81DD}" srcOrd="0" destOrd="0" parTransId="{12B83417-EE86-408F-B882-5CA62CDE5507}" sibTransId="{8A191597-A265-464D-A83D-FA00BD940ABE}"/>
    <dgm:cxn modelId="{E5CE5FEA-F5A8-4A8E-917A-298BAF13A338}" type="presParOf" srcId="{CB853D80-D831-473C-A673-E3AB988EE15E}" destId="{2072B608-233B-409F-84AB-99518A3CF1E4}" srcOrd="0" destOrd="0" presId="urn:microsoft.com/office/officeart/2005/8/layout/orgChart1"/>
    <dgm:cxn modelId="{EBA0E10B-8F03-4C18-AAA2-C01FDFE91FAC}" type="presParOf" srcId="{2072B608-233B-409F-84AB-99518A3CF1E4}" destId="{2395301E-2616-46AB-9482-F2E118032EAC}" srcOrd="0" destOrd="0" presId="urn:microsoft.com/office/officeart/2005/8/layout/orgChart1"/>
    <dgm:cxn modelId="{B9F10DEC-4949-4DAD-BBCD-F6C9D9424CD9}" type="presParOf" srcId="{2395301E-2616-46AB-9482-F2E118032EAC}" destId="{4AA6FAF3-BA8C-4841-AF37-BF6AB8258903}" srcOrd="0" destOrd="0" presId="urn:microsoft.com/office/officeart/2005/8/layout/orgChart1"/>
    <dgm:cxn modelId="{D8EBC6C3-CDB2-4FF5-9087-FD24604BD619}" type="presParOf" srcId="{2395301E-2616-46AB-9482-F2E118032EAC}" destId="{BFB95058-4AE8-4A42-AE24-82B0E1695946}" srcOrd="1" destOrd="0" presId="urn:microsoft.com/office/officeart/2005/8/layout/orgChart1"/>
    <dgm:cxn modelId="{457A7E79-C09D-4666-BC1B-3B07A30C225A}" type="presParOf" srcId="{2072B608-233B-409F-84AB-99518A3CF1E4}" destId="{7385885A-9A90-43EF-9D10-5CDC5AC7A1C2}" srcOrd="1" destOrd="0" presId="urn:microsoft.com/office/officeart/2005/8/layout/orgChart1"/>
    <dgm:cxn modelId="{0D156EB4-609D-4AFA-8765-D81C34AD1CFE}" type="presParOf" srcId="{7385885A-9A90-43EF-9D10-5CDC5AC7A1C2}" destId="{CB4AE880-49BD-48C3-B646-CE40A2D22965}" srcOrd="0" destOrd="0" presId="urn:microsoft.com/office/officeart/2005/8/layout/orgChart1"/>
    <dgm:cxn modelId="{4F706659-BDEC-43A6-8E38-8213828F3D01}" type="presParOf" srcId="{7385885A-9A90-43EF-9D10-5CDC5AC7A1C2}" destId="{A5AB7F0C-7154-4BAC-8615-C2704B8647F2}" srcOrd="1" destOrd="0" presId="urn:microsoft.com/office/officeart/2005/8/layout/orgChart1"/>
    <dgm:cxn modelId="{D94F9998-AA48-4375-BE81-4794B1E0EFEF}" type="presParOf" srcId="{A5AB7F0C-7154-4BAC-8615-C2704B8647F2}" destId="{DA825ECE-4E70-46CB-B69F-BB3D626362D2}" srcOrd="0" destOrd="0" presId="urn:microsoft.com/office/officeart/2005/8/layout/orgChart1"/>
    <dgm:cxn modelId="{AE5DDB19-ADB8-40C5-8328-D4E1E3AD6C6D}" type="presParOf" srcId="{DA825ECE-4E70-46CB-B69F-BB3D626362D2}" destId="{254CA8D4-74F2-4572-AC9D-01B6E6DCAD6A}" srcOrd="0" destOrd="0" presId="urn:microsoft.com/office/officeart/2005/8/layout/orgChart1"/>
    <dgm:cxn modelId="{764A957E-8A92-411E-A99E-A3C07335B9FF}" type="presParOf" srcId="{DA825ECE-4E70-46CB-B69F-BB3D626362D2}" destId="{4A61B305-A5CC-4DC4-9A2E-2B22A3728B25}" srcOrd="1" destOrd="0" presId="urn:microsoft.com/office/officeart/2005/8/layout/orgChart1"/>
    <dgm:cxn modelId="{24BD3110-65DD-413D-AD7E-13655D0ED18B}" type="presParOf" srcId="{A5AB7F0C-7154-4BAC-8615-C2704B8647F2}" destId="{645AB196-C5C1-4A0C-AED1-F18F8F65FE11}" srcOrd="1" destOrd="0" presId="urn:microsoft.com/office/officeart/2005/8/layout/orgChart1"/>
    <dgm:cxn modelId="{350D9FD8-94D8-43E6-B580-72E85C6798FE}" type="presParOf" srcId="{A5AB7F0C-7154-4BAC-8615-C2704B8647F2}" destId="{E5F46BF9-94C9-4D85-80EE-84110A7EC6B8}" srcOrd="2" destOrd="0" presId="urn:microsoft.com/office/officeart/2005/8/layout/orgChart1"/>
    <dgm:cxn modelId="{451C37DB-E9F3-491B-8B31-31B5D891FD3A}" type="presParOf" srcId="{E5F46BF9-94C9-4D85-80EE-84110A7EC6B8}" destId="{77FD92E8-CEE6-42B4-9748-465FD875890F}" srcOrd="0" destOrd="0" presId="urn:microsoft.com/office/officeart/2005/8/layout/orgChart1"/>
    <dgm:cxn modelId="{0FFCF175-8D39-4405-8907-49CF2719EADD}" type="presParOf" srcId="{E5F46BF9-94C9-4D85-80EE-84110A7EC6B8}" destId="{EFBAF7F2-6150-4CD4-BE2B-65C435AF3D63}" srcOrd="1" destOrd="0" presId="urn:microsoft.com/office/officeart/2005/8/layout/orgChart1"/>
    <dgm:cxn modelId="{B9CBF964-C2C7-4948-8F62-EC3D298A6A0C}" type="presParOf" srcId="{EFBAF7F2-6150-4CD4-BE2B-65C435AF3D63}" destId="{C0E84DDB-D1D0-4E07-8789-804718705B06}" srcOrd="0" destOrd="0" presId="urn:microsoft.com/office/officeart/2005/8/layout/orgChart1"/>
    <dgm:cxn modelId="{7A9B6AE1-AE20-40B5-813F-A82CAEACE6DC}" type="presParOf" srcId="{C0E84DDB-D1D0-4E07-8789-804718705B06}" destId="{65787CE2-FA17-41BD-BA3E-0C152F4922A8}" srcOrd="0" destOrd="0" presId="urn:microsoft.com/office/officeart/2005/8/layout/orgChart1"/>
    <dgm:cxn modelId="{D74A7F44-CE3D-4EF6-BC01-0643FBF88C25}" type="presParOf" srcId="{C0E84DDB-D1D0-4E07-8789-804718705B06}" destId="{95FAB4A8-0A9F-41C1-9CCA-5E48A80AD085}" srcOrd="1" destOrd="0" presId="urn:microsoft.com/office/officeart/2005/8/layout/orgChart1"/>
    <dgm:cxn modelId="{148369C3-9BB1-4969-9FC5-1D260659D305}" type="presParOf" srcId="{EFBAF7F2-6150-4CD4-BE2B-65C435AF3D63}" destId="{02129D45-92A1-496F-A65E-E4B7C497F1B8}" srcOrd="1" destOrd="0" presId="urn:microsoft.com/office/officeart/2005/8/layout/orgChart1"/>
    <dgm:cxn modelId="{C3D3F9B0-4197-4079-8A94-ACCA0AD033FF}" type="presParOf" srcId="{EFBAF7F2-6150-4CD4-BE2B-65C435AF3D63}" destId="{2963AEE0-2FB7-44C2-B7AA-D5D87EEB71EE}" srcOrd="2" destOrd="0" presId="urn:microsoft.com/office/officeart/2005/8/layout/orgChart1"/>
    <dgm:cxn modelId="{4ECD7BD9-E382-422A-BE3D-E7C63CA61E45}" type="presParOf" srcId="{7385885A-9A90-43EF-9D10-5CDC5AC7A1C2}" destId="{7C9F0D96-01B1-48EE-91BB-6389DA114ECB}" srcOrd="2" destOrd="0" presId="urn:microsoft.com/office/officeart/2005/8/layout/orgChart1"/>
    <dgm:cxn modelId="{30056A11-F4C2-45BE-A2F0-D1E6E0DFAC0B}" type="presParOf" srcId="{7385885A-9A90-43EF-9D10-5CDC5AC7A1C2}" destId="{DE3312A1-421B-4F4E-BEBF-D3F0C424DDFB}" srcOrd="3" destOrd="0" presId="urn:microsoft.com/office/officeart/2005/8/layout/orgChart1"/>
    <dgm:cxn modelId="{F3745302-C963-4D09-8342-8BCE2A638709}" type="presParOf" srcId="{DE3312A1-421B-4F4E-BEBF-D3F0C424DDFB}" destId="{BA191C59-AD5A-4B68-9F1F-8618C6D66CF4}" srcOrd="0" destOrd="0" presId="urn:microsoft.com/office/officeart/2005/8/layout/orgChart1"/>
    <dgm:cxn modelId="{81823928-A559-467E-AC07-79BD3FF84846}" type="presParOf" srcId="{BA191C59-AD5A-4B68-9F1F-8618C6D66CF4}" destId="{4C519861-D168-404A-96F9-F0D6693D8524}" srcOrd="0" destOrd="0" presId="urn:microsoft.com/office/officeart/2005/8/layout/orgChart1"/>
    <dgm:cxn modelId="{FD14F955-4D02-4455-85C3-D6BAC9384D8C}" type="presParOf" srcId="{BA191C59-AD5A-4B68-9F1F-8618C6D66CF4}" destId="{C2AD6E72-ACFA-4C05-BE10-D6DC14E5EF48}" srcOrd="1" destOrd="0" presId="urn:microsoft.com/office/officeart/2005/8/layout/orgChart1"/>
    <dgm:cxn modelId="{8A5EBF68-13AC-44EB-BCC4-60DDAE021B2D}" type="presParOf" srcId="{DE3312A1-421B-4F4E-BEBF-D3F0C424DDFB}" destId="{11B02F78-AF10-4E7D-807B-A194CB56722E}" srcOrd="1" destOrd="0" presId="urn:microsoft.com/office/officeart/2005/8/layout/orgChart1"/>
    <dgm:cxn modelId="{B6D7361D-9955-46E7-A7A7-2C914BDB54C6}" type="presParOf" srcId="{DE3312A1-421B-4F4E-BEBF-D3F0C424DDFB}" destId="{A26FCD09-AA5B-4514-8842-18BBC8AC7510}" srcOrd="2" destOrd="0" presId="urn:microsoft.com/office/officeart/2005/8/layout/orgChart1"/>
    <dgm:cxn modelId="{D57A789A-FB31-44C9-B557-3F524959DD5D}" type="presParOf" srcId="{A26FCD09-AA5B-4514-8842-18BBC8AC7510}" destId="{F058F793-9A57-47BF-AD2A-E1E7167749B0}" srcOrd="0" destOrd="0" presId="urn:microsoft.com/office/officeart/2005/8/layout/orgChart1"/>
    <dgm:cxn modelId="{8C573EE6-59EE-4210-B92D-1B73A2EE7452}" type="presParOf" srcId="{A26FCD09-AA5B-4514-8842-18BBC8AC7510}" destId="{76479AD1-773F-40BB-A88B-E59759142D3F}" srcOrd="1" destOrd="0" presId="urn:microsoft.com/office/officeart/2005/8/layout/orgChart1"/>
    <dgm:cxn modelId="{07D5B43C-20EE-4A14-9C8A-C6CFD561CC47}" type="presParOf" srcId="{76479AD1-773F-40BB-A88B-E59759142D3F}" destId="{59228A46-4EA0-4EA1-8ACC-88F4BFEBCBD7}" srcOrd="0" destOrd="0" presId="urn:microsoft.com/office/officeart/2005/8/layout/orgChart1"/>
    <dgm:cxn modelId="{A0B100CE-895B-4607-9A06-53C796910AB6}" type="presParOf" srcId="{59228A46-4EA0-4EA1-8ACC-88F4BFEBCBD7}" destId="{CCA3934F-574D-48E0-A0C8-2458B3AEBAA7}" srcOrd="0" destOrd="0" presId="urn:microsoft.com/office/officeart/2005/8/layout/orgChart1"/>
    <dgm:cxn modelId="{2E7ADA86-5AA7-4508-969A-903A5EF3E2D0}" type="presParOf" srcId="{59228A46-4EA0-4EA1-8ACC-88F4BFEBCBD7}" destId="{01DB1010-91A9-4CF5-960B-B325F4FB7486}" srcOrd="1" destOrd="0" presId="urn:microsoft.com/office/officeart/2005/8/layout/orgChart1"/>
    <dgm:cxn modelId="{D43A5E1B-075D-497F-9AF9-17DCD4FBEB1F}" type="presParOf" srcId="{76479AD1-773F-40BB-A88B-E59759142D3F}" destId="{B280D16A-BF7D-40B1-84A1-8970780D26C4}" srcOrd="1" destOrd="0" presId="urn:microsoft.com/office/officeart/2005/8/layout/orgChart1"/>
    <dgm:cxn modelId="{8E7E71C6-E2D2-4BFD-9B2D-2F8ECBEDC13D}" type="presParOf" srcId="{76479AD1-773F-40BB-A88B-E59759142D3F}" destId="{1E4E198B-A945-41F9-A5C6-2268AADD876D}" srcOrd="2" destOrd="0" presId="urn:microsoft.com/office/officeart/2005/8/layout/orgChart1"/>
    <dgm:cxn modelId="{C4A0BD1F-A8B8-4188-BFD4-B150F782D320}" type="presParOf" srcId="{7385885A-9A90-43EF-9D10-5CDC5AC7A1C2}" destId="{01328DED-42A9-4E40-906D-4E9B87E14ACC}" srcOrd="4" destOrd="0" presId="urn:microsoft.com/office/officeart/2005/8/layout/orgChart1"/>
    <dgm:cxn modelId="{FCB15A49-EE61-44E9-8FE0-4C7C0EDCF099}" type="presParOf" srcId="{7385885A-9A90-43EF-9D10-5CDC5AC7A1C2}" destId="{49207E39-93D7-4458-831D-6599F9F56074}" srcOrd="5" destOrd="0" presId="urn:microsoft.com/office/officeart/2005/8/layout/orgChart1"/>
    <dgm:cxn modelId="{02A6054A-C6E3-465F-853B-BBC8E2A3A6C3}" type="presParOf" srcId="{49207E39-93D7-4458-831D-6599F9F56074}" destId="{0FA9D3C4-A395-4A39-9386-AB99AB580C50}" srcOrd="0" destOrd="0" presId="urn:microsoft.com/office/officeart/2005/8/layout/orgChart1"/>
    <dgm:cxn modelId="{2DAF8A88-CA4C-458E-BF48-9B856C4066C6}" type="presParOf" srcId="{0FA9D3C4-A395-4A39-9386-AB99AB580C50}" destId="{7BF562D4-6288-48C9-8CD2-5AB060638CB0}" srcOrd="0" destOrd="0" presId="urn:microsoft.com/office/officeart/2005/8/layout/orgChart1"/>
    <dgm:cxn modelId="{B6CDBDC4-72CE-425C-8124-DB7E12BB73A1}" type="presParOf" srcId="{0FA9D3C4-A395-4A39-9386-AB99AB580C50}" destId="{6AEFA572-48F1-4427-84B7-C05A1A95C5C8}" srcOrd="1" destOrd="0" presId="urn:microsoft.com/office/officeart/2005/8/layout/orgChart1"/>
    <dgm:cxn modelId="{35CA940B-911B-4BF6-97DF-A7FE120AAD4F}" type="presParOf" srcId="{49207E39-93D7-4458-831D-6599F9F56074}" destId="{4540EA8E-B872-4CDE-8034-16625C34FA1D}" srcOrd="1" destOrd="0" presId="urn:microsoft.com/office/officeart/2005/8/layout/orgChart1"/>
    <dgm:cxn modelId="{DE3956AA-8E8D-4698-A72E-0733B7304E68}" type="presParOf" srcId="{49207E39-93D7-4458-831D-6599F9F56074}" destId="{AEA6B748-B9FB-49C5-AAA8-39B7F02CC126}" srcOrd="2" destOrd="0" presId="urn:microsoft.com/office/officeart/2005/8/layout/orgChart1"/>
    <dgm:cxn modelId="{F7459393-C683-4238-9E23-1028A512A90B}" type="presParOf" srcId="{AEA6B748-B9FB-49C5-AAA8-39B7F02CC126}" destId="{7D30C706-F8FB-4F87-9264-2475D3202752}" srcOrd="0" destOrd="0" presId="urn:microsoft.com/office/officeart/2005/8/layout/orgChart1"/>
    <dgm:cxn modelId="{CF438684-8E06-41D6-9087-4091DF4059FF}" type="presParOf" srcId="{AEA6B748-B9FB-49C5-AAA8-39B7F02CC126}" destId="{73F4AFA3-2DB1-420D-B25D-382AD14FDCD8}" srcOrd="1" destOrd="0" presId="urn:microsoft.com/office/officeart/2005/8/layout/orgChart1"/>
    <dgm:cxn modelId="{3DB953EA-1615-4A03-9304-5578C7E51BCE}" type="presParOf" srcId="{73F4AFA3-2DB1-420D-B25D-382AD14FDCD8}" destId="{22733419-C8F4-4A79-A555-B87E7E4843A4}" srcOrd="0" destOrd="0" presId="urn:microsoft.com/office/officeart/2005/8/layout/orgChart1"/>
    <dgm:cxn modelId="{6BA6F8E4-70F3-4149-B130-AE233ED7FE9B}" type="presParOf" srcId="{22733419-C8F4-4A79-A555-B87E7E4843A4}" destId="{E51359CA-7C8E-481B-8CCD-D179B826C6D7}" srcOrd="0" destOrd="0" presId="urn:microsoft.com/office/officeart/2005/8/layout/orgChart1"/>
    <dgm:cxn modelId="{19DCD705-B0B7-4061-9EC1-647C1E0A4A54}" type="presParOf" srcId="{22733419-C8F4-4A79-A555-B87E7E4843A4}" destId="{F7E81F91-169E-4BB5-8E02-675A6656A53A}" srcOrd="1" destOrd="0" presId="urn:microsoft.com/office/officeart/2005/8/layout/orgChart1"/>
    <dgm:cxn modelId="{CE0D80EA-9CB4-42EA-A002-B5DF36B581B7}" type="presParOf" srcId="{73F4AFA3-2DB1-420D-B25D-382AD14FDCD8}" destId="{B907FF0B-A87A-46E3-A77F-BE0D25A63C83}" srcOrd="1" destOrd="0" presId="urn:microsoft.com/office/officeart/2005/8/layout/orgChart1"/>
    <dgm:cxn modelId="{972F11D8-036A-4709-AEF9-3475A4584FAD}" type="presParOf" srcId="{73F4AFA3-2DB1-420D-B25D-382AD14FDCD8}" destId="{3634032E-EC82-4D1D-A78F-6E5D09A7D6CA}" srcOrd="2" destOrd="0" presId="urn:microsoft.com/office/officeart/2005/8/layout/orgChart1"/>
    <dgm:cxn modelId="{84A6BA63-9210-41BB-AF95-54676366A8BD}" type="presParOf" srcId="{2072B608-233B-409F-84AB-99518A3CF1E4}" destId="{CB7EDA2F-DE1A-4152-B6CD-B95456EA906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37D978-55B9-4234-9275-F081E6C32608}"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de-DE"/>
        </a:p>
      </dgm:t>
    </dgm:pt>
    <dgm:pt modelId="{0C5FC531-95BF-473D-AE71-144617E45064}">
      <dgm:prSet phldrT="[Text]"/>
      <dgm:spPr/>
      <dgm:t>
        <a:bodyPr/>
        <a:lstStyle/>
        <a:p>
          <a:r>
            <a:rPr lang="de-DE" dirty="0" smtClean="0"/>
            <a:t>ZKA-Klassen</a:t>
          </a:r>
          <a:endParaRPr lang="de-DE" dirty="0"/>
        </a:p>
      </dgm:t>
    </dgm:pt>
    <dgm:pt modelId="{A6336782-FD06-404F-A753-34A3BCFD0E36}" type="parTrans" cxnId="{2BDB99D2-2AD6-430D-961E-3B1EF509A5CB}">
      <dgm:prSet/>
      <dgm:spPr/>
      <dgm:t>
        <a:bodyPr/>
        <a:lstStyle/>
        <a:p>
          <a:endParaRPr lang="de-DE"/>
        </a:p>
      </dgm:t>
    </dgm:pt>
    <dgm:pt modelId="{126497ED-64E1-4EE9-AE70-486BE3A02ADA}" type="sibTrans" cxnId="{2BDB99D2-2AD6-430D-961E-3B1EF509A5CB}">
      <dgm:prSet/>
      <dgm:spPr/>
      <dgm:t>
        <a:bodyPr/>
        <a:lstStyle/>
        <a:p>
          <a:endParaRPr lang="de-DE"/>
        </a:p>
      </dgm:t>
    </dgm:pt>
    <dgm:pt modelId="{410E2897-5147-4459-8874-7360A427AD2E}">
      <dgm:prSet phldrT="[Text]"/>
      <dgm:spPr/>
      <dgm:t>
        <a:bodyPr/>
        <a:lstStyle/>
        <a:p>
          <a:r>
            <a:rPr lang="de-DE" dirty="0" smtClean="0"/>
            <a:t>Klasse 1</a:t>
          </a:r>
          <a:endParaRPr lang="de-DE" dirty="0"/>
        </a:p>
      </dgm:t>
    </dgm:pt>
    <dgm:pt modelId="{4151EA4D-20B1-43D3-AC94-704BE322072E}" type="parTrans" cxnId="{57753A13-184D-464D-B16F-BCCBEFBFB570}">
      <dgm:prSet/>
      <dgm:spPr/>
      <dgm:t>
        <a:bodyPr/>
        <a:lstStyle/>
        <a:p>
          <a:endParaRPr lang="de-DE"/>
        </a:p>
      </dgm:t>
    </dgm:pt>
    <dgm:pt modelId="{37950103-7771-497B-B932-76BA2B5D38CE}" type="sibTrans" cxnId="{57753A13-184D-464D-B16F-BCCBEFBFB570}">
      <dgm:prSet/>
      <dgm:spPr/>
      <dgm:t>
        <a:bodyPr/>
        <a:lstStyle/>
        <a:p>
          <a:endParaRPr lang="de-DE"/>
        </a:p>
      </dgm:t>
    </dgm:pt>
    <dgm:pt modelId="{48E34D1E-5CE7-41DB-9AC2-93D3C506D7C7}">
      <dgm:prSet phldrT="[Text]"/>
      <dgm:spPr/>
      <dgm:t>
        <a:bodyPr/>
        <a:lstStyle/>
        <a:p>
          <a:r>
            <a:rPr lang="de-DE" dirty="0" smtClean="0"/>
            <a:t>Klasse 2</a:t>
          </a:r>
          <a:endParaRPr lang="de-DE" dirty="0"/>
        </a:p>
      </dgm:t>
    </dgm:pt>
    <dgm:pt modelId="{6868E187-1C69-4FA8-9D3B-90532B13B1E2}" type="parTrans" cxnId="{E105D7E4-D7FF-4587-97FB-020612C5F433}">
      <dgm:prSet/>
      <dgm:spPr/>
      <dgm:t>
        <a:bodyPr/>
        <a:lstStyle/>
        <a:p>
          <a:endParaRPr lang="de-DE"/>
        </a:p>
      </dgm:t>
    </dgm:pt>
    <dgm:pt modelId="{E67D1A4C-EE93-4AD4-B611-AD8FA8D5EDEB}" type="sibTrans" cxnId="{E105D7E4-D7FF-4587-97FB-020612C5F433}">
      <dgm:prSet/>
      <dgm:spPr/>
      <dgm:t>
        <a:bodyPr/>
        <a:lstStyle/>
        <a:p>
          <a:endParaRPr lang="de-DE"/>
        </a:p>
      </dgm:t>
    </dgm:pt>
    <dgm:pt modelId="{8E931BCE-FEF2-4173-A18B-11D41818D1C7}">
      <dgm:prSet phldrT="[Text]"/>
      <dgm:spPr/>
      <dgm:t>
        <a:bodyPr/>
        <a:lstStyle/>
        <a:p>
          <a:r>
            <a:rPr lang="de-DE" dirty="0" smtClean="0"/>
            <a:t>Klasse 3</a:t>
          </a:r>
          <a:endParaRPr lang="de-DE" dirty="0"/>
        </a:p>
      </dgm:t>
    </dgm:pt>
    <dgm:pt modelId="{BF0C79DC-F59B-4715-B191-DAACC4368378}" type="parTrans" cxnId="{F1BDBEC8-5226-411E-8C45-24D800A564EB}">
      <dgm:prSet/>
      <dgm:spPr/>
      <dgm:t>
        <a:bodyPr/>
        <a:lstStyle/>
        <a:p>
          <a:endParaRPr lang="de-DE"/>
        </a:p>
      </dgm:t>
    </dgm:pt>
    <dgm:pt modelId="{191B6C54-A989-4831-B83D-736B5FE79C33}" type="sibTrans" cxnId="{F1BDBEC8-5226-411E-8C45-24D800A564EB}">
      <dgm:prSet/>
      <dgm:spPr/>
      <dgm:t>
        <a:bodyPr/>
        <a:lstStyle/>
        <a:p>
          <a:endParaRPr lang="de-DE"/>
        </a:p>
      </dgm:t>
    </dgm:pt>
    <dgm:pt modelId="{0F12622A-08BE-41B3-A828-CCF6F4019BC5}">
      <dgm:prSet phldrT="[Text]"/>
      <dgm:spPr/>
      <dgm:t>
        <a:bodyPr/>
        <a:lstStyle/>
        <a:p>
          <a:r>
            <a:rPr lang="de-DE" dirty="0" smtClean="0"/>
            <a:t>Klasse 4</a:t>
          </a:r>
          <a:endParaRPr lang="de-DE" dirty="0"/>
        </a:p>
      </dgm:t>
    </dgm:pt>
    <dgm:pt modelId="{FB17ADA3-14A9-4F25-AE16-5C70344F0708}" type="parTrans" cxnId="{D02D31B0-6A40-432D-8C3F-10C2FEE2AF87}">
      <dgm:prSet/>
      <dgm:spPr/>
      <dgm:t>
        <a:bodyPr/>
        <a:lstStyle/>
        <a:p>
          <a:endParaRPr lang="de-DE"/>
        </a:p>
      </dgm:t>
    </dgm:pt>
    <dgm:pt modelId="{39DD532D-6766-4D7A-8391-2FA157037491}" type="sibTrans" cxnId="{D02D31B0-6A40-432D-8C3F-10C2FEE2AF87}">
      <dgm:prSet/>
      <dgm:spPr/>
      <dgm:t>
        <a:bodyPr/>
        <a:lstStyle/>
        <a:p>
          <a:endParaRPr lang="de-DE"/>
        </a:p>
      </dgm:t>
    </dgm:pt>
    <dgm:pt modelId="{90A11EAE-F4CF-427A-9EF9-FDD804BAFDEC}" type="pres">
      <dgm:prSet presAssocID="{8D37D978-55B9-4234-9275-F081E6C32608}" presName="hierChild1" presStyleCnt="0">
        <dgm:presLayoutVars>
          <dgm:orgChart val="1"/>
          <dgm:chPref val="1"/>
          <dgm:dir/>
          <dgm:animOne val="branch"/>
          <dgm:animLvl val="lvl"/>
          <dgm:resizeHandles/>
        </dgm:presLayoutVars>
      </dgm:prSet>
      <dgm:spPr/>
      <dgm:t>
        <a:bodyPr/>
        <a:lstStyle/>
        <a:p>
          <a:endParaRPr lang="de-DE"/>
        </a:p>
      </dgm:t>
    </dgm:pt>
    <dgm:pt modelId="{E610AADC-C3B3-46EF-9BC9-7FCE8AC247E6}" type="pres">
      <dgm:prSet presAssocID="{0C5FC531-95BF-473D-AE71-144617E45064}" presName="hierRoot1" presStyleCnt="0">
        <dgm:presLayoutVars>
          <dgm:hierBranch val="init"/>
        </dgm:presLayoutVars>
      </dgm:prSet>
      <dgm:spPr/>
    </dgm:pt>
    <dgm:pt modelId="{B31608DC-B814-4031-9C31-93F0CCDE6FF4}" type="pres">
      <dgm:prSet presAssocID="{0C5FC531-95BF-473D-AE71-144617E45064}" presName="rootComposite1" presStyleCnt="0"/>
      <dgm:spPr/>
    </dgm:pt>
    <dgm:pt modelId="{F06CEDC4-59DC-4982-AEA8-1F1A7A177DA9}" type="pres">
      <dgm:prSet presAssocID="{0C5FC531-95BF-473D-AE71-144617E45064}" presName="rootText1" presStyleLbl="node0" presStyleIdx="0" presStyleCnt="1">
        <dgm:presLayoutVars>
          <dgm:chPref val="3"/>
        </dgm:presLayoutVars>
      </dgm:prSet>
      <dgm:spPr/>
      <dgm:t>
        <a:bodyPr/>
        <a:lstStyle/>
        <a:p>
          <a:endParaRPr lang="de-DE"/>
        </a:p>
      </dgm:t>
    </dgm:pt>
    <dgm:pt modelId="{CFF0CE26-2D15-4F8C-9003-03B923B3BFB4}" type="pres">
      <dgm:prSet presAssocID="{0C5FC531-95BF-473D-AE71-144617E45064}" presName="rootConnector1" presStyleLbl="node1" presStyleIdx="0" presStyleCnt="0"/>
      <dgm:spPr/>
      <dgm:t>
        <a:bodyPr/>
        <a:lstStyle/>
        <a:p>
          <a:endParaRPr lang="de-DE"/>
        </a:p>
      </dgm:t>
    </dgm:pt>
    <dgm:pt modelId="{1E61426C-1E0C-4756-8FBD-9BED413B5284}" type="pres">
      <dgm:prSet presAssocID="{0C5FC531-95BF-473D-AE71-144617E45064}" presName="hierChild2" presStyleCnt="0"/>
      <dgm:spPr/>
    </dgm:pt>
    <dgm:pt modelId="{916362A6-EB60-4F89-80CA-354E6129B12C}" type="pres">
      <dgm:prSet presAssocID="{4151EA4D-20B1-43D3-AC94-704BE322072E}" presName="Name37" presStyleLbl="parChTrans1D2" presStyleIdx="0" presStyleCnt="4"/>
      <dgm:spPr/>
      <dgm:t>
        <a:bodyPr/>
        <a:lstStyle/>
        <a:p>
          <a:endParaRPr lang="de-DE"/>
        </a:p>
      </dgm:t>
    </dgm:pt>
    <dgm:pt modelId="{A96986EC-3FAD-48F4-AAC4-D0DC6309CF17}" type="pres">
      <dgm:prSet presAssocID="{410E2897-5147-4459-8874-7360A427AD2E}" presName="hierRoot2" presStyleCnt="0">
        <dgm:presLayoutVars>
          <dgm:hierBranch val="init"/>
        </dgm:presLayoutVars>
      </dgm:prSet>
      <dgm:spPr/>
    </dgm:pt>
    <dgm:pt modelId="{A9D74226-33FB-43E1-B18E-CCBDB2B45284}" type="pres">
      <dgm:prSet presAssocID="{410E2897-5147-4459-8874-7360A427AD2E}" presName="rootComposite" presStyleCnt="0"/>
      <dgm:spPr/>
    </dgm:pt>
    <dgm:pt modelId="{FC57A01A-C74A-4679-9792-B994CB59FDE9}" type="pres">
      <dgm:prSet presAssocID="{410E2897-5147-4459-8874-7360A427AD2E}" presName="rootText" presStyleLbl="node2" presStyleIdx="0" presStyleCnt="4">
        <dgm:presLayoutVars>
          <dgm:chPref val="3"/>
        </dgm:presLayoutVars>
      </dgm:prSet>
      <dgm:spPr/>
      <dgm:t>
        <a:bodyPr/>
        <a:lstStyle/>
        <a:p>
          <a:endParaRPr lang="de-DE"/>
        </a:p>
      </dgm:t>
    </dgm:pt>
    <dgm:pt modelId="{1D42BECA-ED62-4B40-B972-10EE52E4CF0D}" type="pres">
      <dgm:prSet presAssocID="{410E2897-5147-4459-8874-7360A427AD2E}" presName="rootConnector" presStyleLbl="node2" presStyleIdx="0" presStyleCnt="4"/>
      <dgm:spPr/>
      <dgm:t>
        <a:bodyPr/>
        <a:lstStyle/>
        <a:p>
          <a:endParaRPr lang="de-DE"/>
        </a:p>
      </dgm:t>
    </dgm:pt>
    <dgm:pt modelId="{58D6CE8C-2A61-4569-83EF-D62F5984F139}" type="pres">
      <dgm:prSet presAssocID="{410E2897-5147-4459-8874-7360A427AD2E}" presName="hierChild4" presStyleCnt="0"/>
      <dgm:spPr/>
    </dgm:pt>
    <dgm:pt modelId="{F4F385BF-3F09-4F1D-810E-F510544227F8}" type="pres">
      <dgm:prSet presAssocID="{410E2897-5147-4459-8874-7360A427AD2E}" presName="hierChild5" presStyleCnt="0"/>
      <dgm:spPr/>
    </dgm:pt>
    <dgm:pt modelId="{2A4B7E72-8B99-4389-9B32-C3C1C5A0B57E}" type="pres">
      <dgm:prSet presAssocID="{6868E187-1C69-4FA8-9D3B-90532B13B1E2}" presName="Name37" presStyleLbl="parChTrans1D2" presStyleIdx="1" presStyleCnt="4"/>
      <dgm:spPr/>
      <dgm:t>
        <a:bodyPr/>
        <a:lstStyle/>
        <a:p>
          <a:endParaRPr lang="de-DE"/>
        </a:p>
      </dgm:t>
    </dgm:pt>
    <dgm:pt modelId="{C2A7FA3B-4401-4C8C-A43F-0D0C4180A421}" type="pres">
      <dgm:prSet presAssocID="{48E34D1E-5CE7-41DB-9AC2-93D3C506D7C7}" presName="hierRoot2" presStyleCnt="0">
        <dgm:presLayoutVars>
          <dgm:hierBranch val="init"/>
        </dgm:presLayoutVars>
      </dgm:prSet>
      <dgm:spPr/>
    </dgm:pt>
    <dgm:pt modelId="{D2B53D5C-B8F6-4F14-8DBB-9F89865B277A}" type="pres">
      <dgm:prSet presAssocID="{48E34D1E-5CE7-41DB-9AC2-93D3C506D7C7}" presName="rootComposite" presStyleCnt="0"/>
      <dgm:spPr/>
    </dgm:pt>
    <dgm:pt modelId="{DCF565FC-6A7F-4940-BF53-E96EC789ABF9}" type="pres">
      <dgm:prSet presAssocID="{48E34D1E-5CE7-41DB-9AC2-93D3C506D7C7}" presName="rootText" presStyleLbl="node2" presStyleIdx="1" presStyleCnt="4">
        <dgm:presLayoutVars>
          <dgm:chPref val="3"/>
        </dgm:presLayoutVars>
      </dgm:prSet>
      <dgm:spPr/>
      <dgm:t>
        <a:bodyPr/>
        <a:lstStyle/>
        <a:p>
          <a:endParaRPr lang="de-DE"/>
        </a:p>
      </dgm:t>
    </dgm:pt>
    <dgm:pt modelId="{E5A6069E-B2C4-4D40-B4D4-16C43178E652}" type="pres">
      <dgm:prSet presAssocID="{48E34D1E-5CE7-41DB-9AC2-93D3C506D7C7}" presName="rootConnector" presStyleLbl="node2" presStyleIdx="1" presStyleCnt="4"/>
      <dgm:spPr/>
      <dgm:t>
        <a:bodyPr/>
        <a:lstStyle/>
        <a:p>
          <a:endParaRPr lang="de-DE"/>
        </a:p>
      </dgm:t>
    </dgm:pt>
    <dgm:pt modelId="{734B31E1-35E3-421E-88E9-470D7276A3E5}" type="pres">
      <dgm:prSet presAssocID="{48E34D1E-5CE7-41DB-9AC2-93D3C506D7C7}" presName="hierChild4" presStyleCnt="0"/>
      <dgm:spPr/>
    </dgm:pt>
    <dgm:pt modelId="{7313DF40-77A2-4AF8-B5C1-70DCAC57191D}" type="pres">
      <dgm:prSet presAssocID="{48E34D1E-5CE7-41DB-9AC2-93D3C506D7C7}" presName="hierChild5" presStyleCnt="0"/>
      <dgm:spPr/>
    </dgm:pt>
    <dgm:pt modelId="{1BBDA61F-CB07-464C-A0AA-3FDD0AFB939C}" type="pres">
      <dgm:prSet presAssocID="{BF0C79DC-F59B-4715-B191-DAACC4368378}" presName="Name37" presStyleLbl="parChTrans1D2" presStyleIdx="2" presStyleCnt="4"/>
      <dgm:spPr/>
      <dgm:t>
        <a:bodyPr/>
        <a:lstStyle/>
        <a:p>
          <a:endParaRPr lang="de-DE"/>
        </a:p>
      </dgm:t>
    </dgm:pt>
    <dgm:pt modelId="{79A648AE-81C7-4BAE-B599-FFCF471891DA}" type="pres">
      <dgm:prSet presAssocID="{8E931BCE-FEF2-4173-A18B-11D41818D1C7}" presName="hierRoot2" presStyleCnt="0">
        <dgm:presLayoutVars>
          <dgm:hierBranch val="init"/>
        </dgm:presLayoutVars>
      </dgm:prSet>
      <dgm:spPr/>
    </dgm:pt>
    <dgm:pt modelId="{293379AD-A90C-4F33-8796-708531BC4BFA}" type="pres">
      <dgm:prSet presAssocID="{8E931BCE-FEF2-4173-A18B-11D41818D1C7}" presName="rootComposite" presStyleCnt="0"/>
      <dgm:spPr/>
    </dgm:pt>
    <dgm:pt modelId="{C7BB1ED1-0BB9-4CE6-BB06-F68F70B798C8}" type="pres">
      <dgm:prSet presAssocID="{8E931BCE-FEF2-4173-A18B-11D41818D1C7}" presName="rootText" presStyleLbl="node2" presStyleIdx="2" presStyleCnt="4">
        <dgm:presLayoutVars>
          <dgm:chPref val="3"/>
        </dgm:presLayoutVars>
      </dgm:prSet>
      <dgm:spPr/>
      <dgm:t>
        <a:bodyPr/>
        <a:lstStyle/>
        <a:p>
          <a:endParaRPr lang="de-DE"/>
        </a:p>
      </dgm:t>
    </dgm:pt>
    <dgm:pt modelId="{A26C8C45-4E25-4CE9-9A98-A7D4D748A601}" type="pres">
      <dgm:prSet presAssocID="{8E931BCE-FEF2-4173-A18B-11D41818D1C7}" presName="rootConnector" presStyleLbl="node2" presStyleIdx="2" presStyleCnt="4"/>
      <dgm:spPr/>
      <dgm:t>
        <a:bodyPr/>
        <a:lstStyle/>
        <a:p>
          <a:endParaRPr lang="de-DE"/>
        </a:p>
      </dgm:t>
    </dgm:pt>
    <dgm:pt modelId="{A4945C88-291F-4600-BE1D-B662835AB961}" type="pres">
      <dgm:prSet presAssocID="{8E931BCE-FEF2-4173-A18B-11D41818D1C7}" presName="hierChild4" presStyleCnt="0"/>
      <dgm:spPr/>
    </dgm:pt>
    <dgm:pt modelId="{19CD3986-3B28-4A15-B6B4-AAA5B3F9DA00}" type="pres">
      <dgm:prSet presAssocID="{8E931BCE-FEF2-4173-A18B-11D41818D1C7}" presName="hierChild5" presStyleCnt="0"/>
      <dgm:spPr/>
    </dgm:pt>
    <dgm:pt modelId="{B99B894C-0A76-4C01-9F6F-69EC49421AC4}" type="pres">
      <dgm:prSet presAssocID="{FB17ADA3-14A9-4F25-AE16-5C70344F0708}" presName="Name37" presStyleLbl="parChTrans1D2" presStyleIdx="3" presStyleCnt="4"/>
      <dgm:spPr/>
      <dgm:t>
        <a:bodyPr/>
        <a:lstStyle/>
        <a:p>
          <a:endParaRPr lang="de-DE"/>
        </a:p>
      </dgm:t>
    </dgm:pt>
    <dgm:pt modelId="{8F839F16-7CE3-4351-9B13-522D13C9FC87}" type="pres">
      <dgm:prSet presAssocID="{0F12622A-08BE-41B3-A828-CCF6F4019BC5}" presName="hierRoot2" presStyleCnt="0">
        <dgm:presLayoutVars>
          <dgm:hierBranch val="init"/>
        </dgm:presLayoutVars>
      </dgm:prSet>
      <dgm:spPr/>
    </dgm:pt>
    <dgm:pt modelId="{85588F07-ECAB-4D07-95B9-2C3E2F95898C}" type="pres">
      <dgm:prSet presAssocID="{0F12622A-08BE-41B3-A828-CCF6F4019BC5}" presName="rootComposite" presStyleCnt="0"/>
      <dgm:spPr/>
    </dgm:pt>
    <dgm:pt modelId="{40D83895-7CE8-4362-BCA5-AE40F57D3467}" type="pres">
      <dgm:prSet presAssocID="{0F12622A-08BE-41B3-A828-CCF6F4019BC5}" presName="rootText" presStyleLbl="node2" presStyleIdx="3" presStyleCnt="4">
        <dgm:presLayoutVars>
          <dgm:chPref val="3"/>
        </dgm:presLayoutVars>
      </dgm:prSet>
      <dgm:spPr/>
      <dgm:t>
        <a:bodyPr/>
        <a:lstStyle/>
        <a:p>
          <a:endParaRPr lang="de-DE"/>
        </a:p>
      </dgm:t>
    </dgm:pt>
    <dgm:pt modelId="{E1AD2CF6-EEFE-40A8-95AD-A1AC6F721FF5}" type="pres">
      <dgm:prSet presAssocID="{0F12622A-08BE-41B3-A828-CCF6F4019BC5}" presName="rootConnector" presStyleLbl="node2" presStyleIdx="3" presStyleCnt="4"/>
      <dgm:spPr/>
      <dgm:t>
        <a:bodyPr/>
        <a:lstStyle/>
        <a:p>
          <a:endParaRPr lang="de-DE"/>
        </a:p>
      </dgm:t>
    </dgm:pt>
    <dgm:pt modelId="{21E584CC-E1BE-496A-BB87-A00BF9DF2591}" type="pres">
      <dgm:prSet presAssocID="{0F12622A-08BE-41B3-A828-CCF6F4019BC5}" presName="hierChild4" presStyleCnt="0"/>
      <dgm:spPr/>
    </dgm:pt>
    <dgm:pt modelId="{198DF697-A65F-4416-9ED7-A7795FE0F17C}" type="pres">
      <dgm:prSet presAssocID="{0F12622A-08BE-41B3-A828-CCF6F4019BC5}" presName="hierChild5" presStyleCnt="0"/>
      <dgm:spPr/>
    </dgm:pt>
    <dgm:pt modelId="{11651CCD-C84E-4110-A643-CA393E860821}" type="pres">
      <dgm:prSet presAssocID="{0C5FC531-95BF-473D-AE71-144617E45064}" presName="hierChild3" presStyleCnt="0"/>
      <dgm:spPr/>
    </dgm:pt>
  </dgm:ptLst>
  <dgm:cxnLst>
    <dgm:cxn modelId="{2BDB99D2-2AD6-430D-961E-3B1EF509A5CB}" srcId="{8D37D978-55B9-4234-9275-F081E6C32608}" destId="{0C5FC531-95BF-473D-AE71-144617E45064}" srcOrd="0" destOrd="0" parTransId="{A6336782-FD06-404F-A753-34A3BCFD0E36}" sibTransId="{126497ED-64E1-4EE9-AE70-486BE3A02ADA}"/>
    <dgm:cxn modelId="{AE6A81A3-6593-4CC6-B5FD-1EEF99474DAD}" type="presOf" srcId="{0C5FC531-95BF-473D-AE71-144617E45064}" destId="{F06CEDC4-59DC-4982-AEA8-1F1A7A177DA9}" srcOrd="0" destOrd="0" presId="urn:microsoft.com/office/officeart/2005/8/layout/orgChart1"/>
    <dgm:cxn modelId="{43B719F9-9377-4D90-A56B-9DD670EF5987}" type="presOf" srcId="{410E2897-5147-4459-8874-7360A427AD2E}" destId="{FC57A01A-C74A-4679-9792-B994CB59FDE9}" srcOrd="0" destOrd="0" presId="urn:microsoft.com/office/officeart/2005/8/layout/orgChart1"/>
    <dgm:cxn modelId="{52FCEAC4-54EF-4819-AEC6-DDB4C9A85C1E}" type="presOf" srcId="{48E34D1E-5CE7-41DB-9AC2-93D3C506D7C7}" destId="{E5A6069E-B2C4-4D40-B4D4-16C43178E652}" srcOrd="1" destOrd="0" presId="urn:microsoft.com/office/officeart/2005/8/layout/orgChart1"/>
    <dgm:cxn modelId="{328E5C28-F6D6-4101-97D4-34F4898DB0A7}" type="presOf" srcId="{0F12622A-08BE-41B3-A828-CCF6F4019BC5}" destId="{E1AD2CF6-EEFE-40A8-95AD-A1AC6F721FF5}" srcOrd="1" destOrd="0" presId="urn:microsoft.com/office/officeart/2005/8/layout/orgChart1"/>
    <dgm:cxn modelId="{1D3FCA72-EADC-4222-BE5B-DD2411ED7321}" type="presOf" srcId="{0C5FC531-95BF-473D-AE71-144617E45064}" destId="{CFF0CE26-2D15-4F8C-9003-03B923B3BFB4}" srcOrd="1" destOrd="0" presId="urn:microsoft.com/office/officeart/2005/8/layout/orgChart1"/>
    <dgm:cxn modelId="{3FC51EA9-3ACF-442E-BFD0-1F1BD7549CEB}" type="presOf" srcId="{8E931BCE-FEF2-4173-A18B-11D41818D1C7}" destId="{C7BB1ED1-0BB9-4CE6-BB06-F68F70B798C8}" srcOrd="0" destOrd="0" presId="urn:microsoft.com/office/officeart/2005/8/layout/orgChart1"/>
    <dgm:cxn modelId="{57753A13-184D-464D-B16F-BCCBEFBFB570}" srcId="{0C5FC531-95BF-473D-AE71-144617E45064}" destId="{410E2897-5147-4459-8874-7360A427AD2E}" srcOrd="0" destOrd="0" parTransId="{4151EA4D-20B1-43D3-AC94-704BE322072E}" sibTransId="{37950103-7771-497B-B932-76BA2B5D38CE}"/>
    <dgm:cxn modelId="{E105D7E4-D7FF-4587-97FB-020612C5F433}" srcId="{0C5FC531-95BF-473D-AE71-144617E45064}" destId="{48E34D1E-5CE7-41DB-9AC2-93D3C506D7C7}" srcOrd="1" destOrd="0" parTransId="{6868E187-1C69-4FA8-9D3B-90532B13B1E2}" sibTransId="{E67D1A4C-EE93-4AD4-B611-AD8FA8D5EDEB}"/>
    <dgm:cxn modelId="{DD397D43-90C1-43D8-B6C3-C4A769425B9A}" type="presOf" srcId="{0F12622A-08BE-41B3-A828-CCF6F4019BC5}" destId="{40D83895-7CE8-4362-BCA5-AE40F57D3467}" srcOrd="0" destOrd="0" presId="urn:microsoft.com/office/officeart/2005/8/layout/orgChart1"/>
    <dgm:cxn modelId="{4318DCBB-3165-4C75-8E1B-8B118C4DE14D}" type="presOf" srcId="{48E34D1E-5CE7-41DB-9AC2-93D3C506D7C7}" destId="{DCF565FC-6A7F-4940-BF53-E96EC789ABF9}" srcOrd="0" destOrd="0" presId="urn:microsoft.com/office/officeart/2005/8/layout/orgChart1"/>
    <dgm:cxn modelId="{BD1DE560-90E5-48C7-BF19-02E449ED22FB}" type="presOf" srcId="{FB17ADA3-14A9-4F25-AE16-5C70344F0708}" destId="{B99B894C-0A76-4C01-9F6F-69EC49421AC4}" srcOrd="0" destOrd="0" presId="urn:microsoft.com/office/officeart/2005/8/layout/orgChart1"/>
    <dgm:cxn modelId="{F1BDBEC8-5226-411E-8C45-24D800A564EB}" srcId="{0C5FC531-95BF-473D-AE71-144617E45064}" destId="{8E931BCE-FEF2-4173-A18B-11D41818D1C7}" srcOrd="2" destOrd="0" parTransId="{BF0C79DC-F59B-4715-B191-DAACC4368378}" sibTransId="{191B6C54-A989-4831-B83D-736B5FE79C33}"/>
    <dgm:cxn modelId="{1E760179-3EE7-4F3F-AC3F-D502DA54FE3E}" type="presOf" srcId="{8E931BCE-FEF2-4173-A18B-11D41818D1C7}" destId="{A26C8C45-4E25-4CE9-9A98-A7D4D748A601}" srcOrd="1" destOrd="0" presId="urn:microsoft.com/office/officeart/2005/8/layout/orgChart1"/>
    <dgm:cxn modelId="{5621C920-9359-461E-9BB0-23F24012B009}" type="presOf" srcId="{4151EA4D-20B1-43D3-AC94-704BE322072E}" destId="{916362A6-EB60-4F89-80CA-354E6129B12C}" srcOrd="0" destOrd="0" presId="urn:microsoft.com/office/officeart/2005/8/layout/orgChart1"/>
    <dgm:cxn modelId="{E57A4848-47A4-4FCF-9A79-D8622183374F}" type="presOf" srcId="{6868E187-1C69-4FA8-9D3B-90532B13B1E2}" destId="{2A4B7E72-8B99-4389-9B32-C3C1C5A0B57E}" srcOrd="0" destOrd="0" presId="urn:microsoft.com/office/officeart/2005/8/layout/orgChart1"/>
    <dgm:cxn modelId="{94AEB58E-DC84-4069-B48D-5989FF8E553D}" type="presOf" srcId="{8D37D978-55B9-4234-9275-F081E6C32608}" destId="{90A11EAE-F4CF-427A-9EF9-FDD804BAFDEC}" srcOrd="0" destOrd="0" presId="urn:microsoft.com/office/officeart/2005/8/layout/orgChart1"/>
    <dgm:cxn modelId="{38CB12C0-402A-45A2-8935-8069FFD59018}" type="presOf" srcId="{410E2897-5147-4459-8874-7360A427AD2E}" destId="{1D42BECA-ED62-4B40-B972-10EE52E4CF0D}" srcOrd="1" destOrd="0" presId="urn:microsoft.com/office/officeart/2005/8/layout/orgChart1"/>
    <dgm:cxn modelId="{73626151-52C7-450A-8AA6-D8E5ECB7E0EC}" type="presOf" srcId="{BF0C79DC-F59B-4715-B191-DAACC4368378}" destId="{1BBDA61F-CB07-464C-A0AA-3FDD0AFB939C}" srcOrd="0" destOrd="0" presId="urn:microsoft.com/office/officeart/2005/8/layout/orgChart1"/>
    <dgm:cxn modelId="{D02D31B0-6A40-432D-8C3F-10C2FEE2AF87}" srcId="{0C5FC531-95BF-473D-AE71-144617E45064}" destId="{0F12622A-08BE-41B3-A828-CCF6F4019BC5}" srcOrd="3" destOrd="0" parTransId="{FB17ADA3-14A9-4F25-AE16-5C70344F0708}" sibTransId="{39DD532D-6766-4D7A-8391-2FA157037491}"/>
    <dgm:cxn modelId="{7FBE6A87-3BF6-4654-B26A-A391523FA63F}" type="presParOf" srcId="{90A11EAE-F4CF-427A-9EF9-FDD804BAFDEC}" destId="{E610AADC-C3B3-46EF-9BC9-7FCE8AC247E6}" srcOrd="0" destOrd="0" presId="urn:microsoft.com/office/officeart/2005/8/layout/orgChart1"/>
    <dgm:cxn modelId="{5D1F706C-8B2F-4060-9C8A-25A09E83B1A0}" type="presParOf" srcId="{E610AADC-C3B3-46EF-9BC9-7FCE8AC247E6}" destId="{B31608DC-B814-4031-9C31-93F0CCDE6FF4}" srcOrd="0" destOrd="0" presId="urn:microsoft.com/office/officeart/2005/8/layout/orgChart1"/>
    <dgm:cxn modelId="{947CB6CD-8787-44DA-997D-A4A49380F112}" type="presParOf" srcId="{B31608DC-B814-4031-9C31-93F0CCDE6FF4}" destId="{F06CEDC4-59DC-4982-AEA8-1F1A7A177DA9}" srcOrd="0" destOrd="0" presId="urn:microsoft.com/office/officeart/2005/8/layout/orgChart1"/>
    <dgm:cxn modelId="{35617A93-A28B-4F4F-BE46-FE82D732FA86}" type="presParOf" srcId="{B31608DC-B814-4031-9C31-93F0CCDE6FF4}" destId="{CFF0CE26-2D15-4F8C-9003-03B923B3BFB4}" srcOrd="1" destOrd="0" presId="urn:microsoft.com/office/officeart/2005/8/layout/orgChart1"/>
    <dgm:cxn modelId="{00A3B35B-AA3D-42F3-8F09-C6F490D9D03F}" type="presParOf" srcId="{E610AADC-C3B3-46EF-9BC9-7FCE8AC247E6}" destId="{1E61426C-1E0C-4756-8FBD-9BED413B5284}" srcOrd="1" destOrd="0" presId="urn:microsoft.com/office/officeart/2005/8/layout/orgChart1"/>
    <dgm:cxn modelId="{5C062B4E-2F2B-4759-B591-9F94030976D8}" type="presParOf" srcId="{1E61426C-1E0C-4756-8FBD-9BED413B5284}" destId="{916362A6-EB60-4F89-80CA-354E6129B12C}" srcOrd="0" destOrd="0" presId="urn:microsoft.com/office/officeart/2005/8/layout/orgChart1"/>
    <dgm:cxn modelId="{88C72B6A-EED1-4FD0-B816-776B171316F8}" type="presParOf" srcId="{1E61426C-1E0C-4756-8FBD-9BED413B5284}" destId="{A96986EC-3FAD-48F4-AAC4-D0DC6309CF17}" srcOrd="1" destOrd="0" presId="urn:microsoft.com/office/officeart/2005/8/layout/orgChart1"/>
    <dgm:cxn modelId="{4FFD3A65-6FC7-4946-8DC3-1A209FDC6E16}" type="presParOf" srcId="{A96986EC-3FAD-48F4-AAC4-D0DC6309CF17}" destId="{A9D74226-33FB-43E1-B18E-CCBDB2B45284}" srcOrd="0" destOrd="0" presId="urn:microsoft.com/office/officeart/2005/8/layout/orgChart1"/>
    <dgm:cxn modelId="{E9CA6F3D-E006-4AB6-B813-481D4C4F8C93}" type="presParOf" srcId="{A9D74226-33FB-43E1-B18E-CCBDB2B45284}" destId="{FC57A01A-C74A-4679-9792-B994CB59FDE9}" srcOrd="0" destOrd="0" presId="urn:microsoft.com/office/officeart/2005/8/layout/orgChart1"/>
    <dgm:cxn modelId="{1230EA07-2CA8-4B00-83A8-737BBAD85C0C}" type="presParOf" srcId="{A9D74226-33FB-43E1-B18E-CCBDB2B45284}" destId="{1D42BECA-ED62-4B40-B972-10EE52E4CF0D}" srcOrd="1" destOrd="0" presId="urn:microsoft.com/office/officeart/2005/8/layout/orgChart1"/>
    <dgm:cxn modelId="{133D4A63-6DCF-40E4-8769-13371ECEE307}" type="presParOf" srcId="{A96986EC-3FAD-48F4-AAC4-D0DC6309CF17}" destId="{58D6CE8C-2A61-4569-83EF-D62F5984F139}" srcOrd="1" destOrd="0" presId="urn:microsoft.com/office/officeart/2005/8/layout/orgChart1"/>
    <dgm:cxn modelId="{FDB88F0E-94A4-40DB-A7FA-2E13D8F7AAEC}" type="presParOf" srcId="{A96986EC-3FAD-48F4-AAC4-D0DC6309CF17}" destId="{F4F385BF-3F09-4F1D-810E-F510544227F8}" srcOrd="2" destOrd="0" presId="urn:microsoft.com/office/officeart/2005/8/layout/orgChart1"/>
    <dgm:cxn modelId="{DBF13DD9-DAAB-4B42-842E-AC824D07F1F9}" type="presParOf" srcId="{1E61426C-1E0C-4756-8FBD-9BED413B5284}" destId="{2A4B7E72-8B99-4389-9B32-C3C1C5A0B57E}" srcOrd="2" destOrd="0" presId="urn:microsoft.com/office/officeart/2005/8/layout/orgChart1"/>
    <dgm:cxn modelId="{15141A13-869A-4ABC-A4CB-6A1A45743658}" type="presParOf" srcId="{1E61426C-1E0C-4756-8FBD-9BED413B5284}" destId="{C2A7FA3B-4401-4C8C-A43F-0D0C4180A421}" srcOrd="3" destOrd="0" presId="urn:microsoft.com/office/officeart/2005/8/layout/orgChart1"/>
    <dgm:cxn modelId="{21279A72-3A2C-480C-B627-45795A1326DC}" type="presParOf" srcId="{C2A7FA3B-4401-4C8C-A43F-0D0C4180A421}" destId="{D2B53D5C-B8F6-4F14-8DBB-9F89865B277A}" srcOrd="0" destOrd="0" presId="urn:microsoft.com/office/officeart/2005/8/layout/orgChart1"/>
    <dgm:cxn modelId="{141A0A5D-FF41-4165-A7BF-08A7D42B285C}" type="presParOf" srcId="{D2B53D5C-B8F6-4F14-8DBB-9F89865B277A}" destId="{DCF565FC-6A7F-4940-BF53-E96EC789ABF9}" srcOrd="0" destOrd="0" presId="urn:microsoft.com/office/officeart/2005/8/layout/orgChart1"/>
    <dgm:cxn modelId="{10F367BF-4EB2-4572-90EF-2EB0F56EC995}" type="presParOf" srcId="{D2B53D5C-B8F6-4F14-8DBB-9F89865B277A}" destId="{E5A6069E-B2C4-4D40-B4D4-16C43178E652}" srcOrd="1" destOrd="0" presId="urn:microsoft.com/office/officeart/2005/8/layout/orgChart1"/>
    <dgm:cxn modelId="{1BF8F235-3612-4139-979E-5B3C52A62BCF}" type="presParOf" srcId="{C2A7FA3B-4401-4C8C-A43F-0D0C4180A421}" destId="{734B31E1-35E3-421E-88E9-470D7276A3E5}" srcOrd="1" destOrd="0" presId="urn:microsoft.com/office/officeart/2005/8/layout/orgChart1"/>
    <dgm:cxn modelId="{AE02C010-C746-4355-BF63-2149A82B459F}" type="presParOf" srcId="{C2A7FA3B-4401-4C8C-A43F-0D0C4180A421}" destId="{7313DF40-77A2-4AF8-B5C1-70DCAC57191D}" srcOrd="2" destOrd="0" presId="urn:microsoft.com/office/officeart/2005/8/layout/orgChart1"/>
    <dgm:cxn modelId="{7C26B36C-3D37-4B21-AD8C-E152872E8EA0}" type="presParOf" srcId="{1E61426C-1E0C-4756-8FBD-9BED413B5284}" destId="{1BBDA61F-CB07-464C-A0AA-3FDD0AFB939C}" srcOrd="4" destOrd="0" presId="urn:microsoft.com/office/officeart/2005/8/layout/orgChart1"/>
    <dgm:cxn modelId="{57B58148-3F6E-4F65-9ACD-75A616036AC6}" type="presParOf" srcId="{1E61426C-1E0C-4756-8FBD-9BED413B5284}" destId="{79A648AE-81C7-4BAE-B599-FFCF471891DA}" srcOrd="5" destOrd="0" presId="urn:microsoft.com/office/officeart/2005/8/layout/orgChart1"/>
    <dgm:cxn modelId="{3DADE9BA-BC15-4C6F-ADA4-C73B0B5F6541}" type="presParOf" srcId="{79A648AE-81C7-4BAE-B599-FFCF471891DA}" destId="{293379AD-A90C-4F33-8796-708531BC4BFA}" srcOrd="0" destOrd="0" presId="urn:microsoft.com/office/officeart/2005/8/layout/orgChart1"/>
    <dgm:cxn modelId="{2A441AE5-61F0-4F6D-8BF5-2371339C338F}" type="presParOf" srcId="{293379AD-A90C-4F33-8796-708531BC4BFA}" destId="{C7BB1ED1-0BB9-4CE6-BB06-F68F70B798C8}" srcOrd="0" destOrd="0" presId="urn:microsoft.com/office/officeart/2005/8/layout/orgChart1"/>
    <dgm:cxn modelId="{94D82F86-4738-4C7E-A18E-47010129A845}" type="presParOf" srcId="{293379AD-A90C-4F33-8796-708531BC4BFA}" destId="{A26C8C45-4E25-4CE9-9A98-A7D4D748A601}" srcOrd="1" destOrd="0" presId="urn:microsoft.com/office/officeart/2005/8/layout/orgChart1"/>
    <dgm:cxn modelId="{10AB2D1C-BA37-4E3D-96CC-A53FD3CAB01A}" type="presParOf" srcId="{79A648AE-81C7-4BAE-B599-FFCF471891DA}" destId="{A4945C88-291F-4600-BE1D-B662835AB961}" srcOrd="1" destOrd="0" presId="urn:microsoft.com/office/officeart/2005/8/layout/orgChart1"/>
    <dgm:cxn modelId="{97CA25A4-4DCA-4E9F-9D4F-22A994C8977D}" type="presParOf" srcId="{79A648AE-81C7-4BAE-B599-FFCF471891DA}" destId="{19CD3986-3B28-4A15-B6B4-AAA5B3F9DA00}" srcOrd="2" destOrd="0" presId="urn:microsoft.com/office/officeart/2005/8/layout/orgChart1"/>
    <dgm:cxn modelId="{0D17C351-5110-4F91-8FFB-EE7431AE13D2}" type="presParOf" srcId="{1E61426C-1E0C-4756-8FBD-9BED413B5284}" destId="{B99B894C-0A76-4C01-9F6F-69EC49421AC4}" srcOrd="6" destOrd="0" presId="urn:microsoft.com/office/officeart/2005/8/layout/orgChart1"/>
    <dgm:cxn modelId="{F3A61510-7A6D-4DD0-ADA3-FD2A291841D8}" type="presParOf" srcId="{1E61426C-1E0C-4756-8FBD-9BED413B5284}" destId="{8F839F16-7CE3-4351-9B13-522D13C9FC87}" srcOrd="7" destOrd="0" presId="urn:microsoft.com/office/officeart/2005/8/layout/orgChart1"/>
    <dgm:cxn modelId="{A402D789-1436-446E-B5B1-BA89BE8FCF9E}" type="presParOf" srcId="{8F839F16-7CE3-4351-9B13-522D13C9FC87}" destId="{85588F07-ECAB-4D07-95B9-2C3E2F95898C}" srcOrd="0" destOrd="0" presId="urn:microsoft.com/office/officeart/2005/8/layout/orgChart1"/>
    <dgm:cxn modelId="{EE97E169-A104-485B-BC58-3DABE5F4347C}" type="presParOf" srcId="{85588F07-ECAB-4D07-95B9-2C3E2F95898C}" destId="{40D83895-7CE8-4362-BCA5-AE40F57D3467}" srcOrd="0" destOrd="0" presId="urn:microsoft.com/office/officeart/2005/8/layout/orgChart1"/>
    <dgm:cxn modelId="{F436D1B0-2DCD-4625-8338-FC2C512645D6}" type="presParOf" srcId="{85588F07-ECAB-4D07-95B9-2C3E2F95898C}" destId="{E1AD2CF6-EEFE-40A8-95AD-A1AC6F721FF5}" srcOrd="1" destOrd="0" presId="urn:microsoft.com/office/officeart/2005/8/layout/orgChart1"/>
    <dgm:cxn modelId="{07EF9892-2655-4005-A109-C9442B648E22}" type="presParOf" srcId="{8F839F16-7CE3-4351-9B13-522D13C9FC87}" destId="{21E584CC-E1BE-496A-BB87-A00BF9DF2591}" srcOrd="1" destOrd="0" presId="urn:microsoft.com/office/officeart/2005/8/layout/orgChart1"/>
    <dgm:cxn modelId="{7B99C5D1-07FB-4C93-B572-050489452859}" type="presParOf" srcId="{8F839F16-7CE3-4351-9B13-522D13C9FC87}" destId="{198DF697-A65F-4416-9ED7-A7795FE0F17C}" srcOrd="2" destOrd="0" presId="urn:microsoft.com/office/officeart/2005/8/layout/orgChart1"/>
    <dgm:cxn modelId="{5C748C77-B873-4736-8B48-D3332A43453A}" type="presParOf" srcId="{E610AADC-C3B3-46EF-9BC9-7FCE8AC247E6}" destId="{11651CCD-C84E-4110-A643-CA393E86082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81442B-91A6-4A54-916C-6B2E675E974B}"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de-DE"/>
        </a:p>
      </dgm:t>
    </dgm:pt>
    <dgm:pt modelId="{4DA4F594-1766-4362-A1CC-BB330A77D598}">
      <dgm:prSet phldrT="[Text]"/>
      <dgm:spPr/>
      <dgm:t>
        <a:bodyPr/>
        <a:lstStyle/>
        <a:p>
          <a:r>
            <a:rPr lang="de-DE" dirty="0" smtClean="0"/>
            <a:t>Protokolle</a:t>
          </a:r>
          <a:endParaRPr lang="de-DE" dirty="0"/>
        </a:p>
      </dgm:t>
    </dgm:pt>
    <dgm:pt modelId="{A0C198AD-8592-4266-AE62-BC86494797B1}" type="parTrans" cxnId="{DD915FE4-8F02-4892-A14B-C59BDC082587}">
      <dgm:prSet/>
      <dgm:spPr/>
      <dgm:t>
        <a:bodyPr/>
        <a:lstStyle/>
        <a:p>
          <a:endParaRPr lang="de-DE"/>
        </a:p>
      </dgm:t>
    </dgm:pt>
    <dgm:pt modelId="{82AAF56E-D708-40F6-A671-60460829A516}" type="sibTrans" cxnId="{DD915FE4-8F02-4892-A14B-C59BDC082587}">
      <dgm:prSet/>
      <dgm:spPr/>
      <dgm:t>
        <a:bodyPr/>
        <a:lstStyle/>
        <a:p>
          <a:endParaRPr lang="de-DE"/>
        </a:p>
      </dgm:t>
    </dgm:pt>
    <dgm:pt modelId="{6A9C2D95-904C-48A3-A206-792A1C8DBE6E}">
      <dgm:prSet phldrT="[Text]"/>
      <dgm:spPr/>
      <dgm:t>
        <a:bodyPr/>
        <a:lstStyle/>
        <a:p>
          <a:r>
            <a:rPr lang="de-DE" dirty="0" smtClean="0"/>
            <a:t>Speicherchips</a:t>
          </a:r>
          <a:endParaRPr lang="de-DE" dirty="0"/>
        </a:p>
      </dgm:t>
    </dgm:pt>
    <dgm:pt modelId="{6039C01A-6006-4CFF-97AD-3EE3E67D818C}" type="parTrans" cxnId="{A539839D-90D2-4537-A5BE-BCC7AE1F4CB9}">
      <dgm:prSet/>
      <dgm:spPr/>
      <dgm:t>
        <a:bodyPr/>
        <a:lstStyle/>
        <a:p>
          <a:endParaRPr lang="de-DE"/>
        </a:p>
      </dgm:t>
    </dgm:pt>
    <dgm:pt modelId="{C4273570-0393-4D0C-8D2F-D66F52CE2368}" type="sibTrans" cxnId="{A539839D-90D2-4537-A5BE-BCC7AE1F4CB9}">
      <dgm:prSet/>
      <dgm:spPr/>
      <dgm:t>
        <a:bodyPr/>
        <a:lstStyle/>
        <a:p>
          <a:endParaRPr lang="de-DE"/>
        </a:p>
      </dgm:t>
    </dgm:pt>
    <dgm:pt modelId="{A9B81A1C-7B43-4ABB-8908-8D9D56238859}">
      <dgm:prSet phldrT="[Text]"/>
      <dgm:spPr/>
      <dgm:t>
        <a:bodyPr/>
        <a:lstStyle/>
        <a:p>
          <a:r>
            <a:rPr lang="de-DE" dirty="0" smtClean="0"/>
            <a:t>Prozessorchips</a:t>
          </a:r>
          <a:endParaRPr lang="de-DE" dirty="0"/>
        </a:p>
      </dgm:t>
    </dgm:pt>
    <dgm:pt modelId="{A10C1436-D9CF-4592-965B-81F4018508A9}" type="parTrans" cxnId="{BA60CBC1-6C12-417B-BAB9-69DEEF751BB0}">
      <dgm:prSet/>
      <dgm:spPr/>
      <dgm:t>
        <a:bodyPr/>
        <a:lstStyle/>
        <a:p>
          <a:endParaRPr lang="de-DE"/>
        </a:p>
      </dgm:t>
    </dgm:pt>
    <dgm:pt modelId="{FD15153E-A63B-404E-9696-FF984849C68C}" type="sibTrans" cxnId="{BA60CBC1-6C12-417B-BAB9-69DEEF751BB0}">
      <dgm:prSet/>
      <dgm:spPr/>
      <dgm:t>
        <a:bodyPr/>
        <a:lstStyle/>
        <a:p>
          <a:endParaRPr lang="de-DE"/>
        </a:p>
      </dgm:t>
    </dgm:pt>
    <dgm:pt modelId="{33FD5F44-AE6B-4329-B750-C666F17BD404}">
      <dgm:prSet phldrT="[Text]"/>
      <dgm:spPr/>
      <dgm:t>
        <a:bodyPr/>
        <a:lstStyle/>
        <a:p>
          <a:r>
            <a:rPr lang="de-DE" dirty="0" smtClean="0"/>
            <a:t>T=0</a:t>
          </a:r>
          <a:endParaRPr lang="de-DE" dirty="0"/>
        </a:p>
      </dgm:t>
    </dgm:pt>
    <dgm:pt modelId="{1EA3E54D-CEBA-4C63-87E0-F4A191CD2FF3}" type="parTrans" cxnId="{9D5A289E-5CFF-45FB-B905-A444F9F4AFB2}">
      <dgm:prSet/>
      <dgm:spPr/>
      <dgm:t>
        <a:bodyPr/>
        <a:lstStyle/>
        <a:p>
          <a:endParaRPr lang="de-DE"/>
        </a:p>
      </dgm:t>
    </dgm:pt>
    <dgm:pt modelId="{574519F4-4EB0-4316-9B93-B76C135336AE}" type="sibTrans" cxnId="{9D5A289E-5CFF-45FB-B905-A444F9F4AFB2}">
      <dgm:prSet/>
      <dgm:spPr/>
      <dgm:t>
        <a:bodyPr/>
        <a:lstStyle/>
        <a:p>
          <a:endParaRPr lang="de-DE"/>
        </a:p>
      </dgm:t>
    </dgm:pt>
    <dgm:pt modelId="{F49154FF-3C82-4C7F-B303-84EF6BC4C2AE}">
      <dgm:prSet phldrT="[Text]"/>
      <dgm:spPr/>
      <dgm:t>
        <a:bodyPr/>
        <a:lstStyle/>
        <a:p>
          <a:r>
            <a:rPr lang="de-DE" dirty="0" smtClean="0"/>
            <a:t>I²C-Bus (S=8)</a:t>
          </a:r>
          <a:endParaRPr lang="de-DE" dirty="0"/>
        </a:p>
      </dgm:t>
    </dgm:pt>
    <dgm:pt modelId="{54E60E5F-3EDD-44A6-8BD5-8AB946EE34B0}" type="parTrans" cxnId="{0B97D371-14F9-45F6-8D27-BF5536FB87D8}">
      <dgm:prSet/>
      <dgm:spPr/>
      <dgm:t>
        <a:bodyPr/>
        <a:lstStyle/>
        <a:p>
          <a:endParaRPr lang="de-DE"/>
        </a:p>
      </dgm:t>
    </dgm:pt>
    <dgm:pt modelId="{FCD390F0-9776-4BB3-ADCA-10E52E3F5964}" type="sibTrans" cxnId="{0B97D371-14F9-45F6-8D27-BF5536FB87D8}">
      <dgm:prSet/>
      <dgm:spPr/>
      <dgm:t>
        <a:bodyPr/>
        <a:lstStyle/>
        <a:p>
          <a:endParaRPr lang="de-DE"/>
        </a:p>
      </dgm:t>
    </dgm:pt>
    <dgm:pt modelId="{31C9D980-85F2-44D3-B56F-06BE07BBCD62}">
      <dgm:prSet phldrT="[Text]"/>
      <dgm:spPr/>
      <dgm:t>
        <a:bodyPr/>
        <a:lstStyle/>
        <a:p>
          <a:r>
            <a:rPr lang="de-DE" dirty="0" smtClean="0"/>
            <a:t>2-Draht (S=10)</a:t>
          </a:r>
          <a:endParaRPr lang="de-DE" dirty="0"/>
        </a:p>
      </dgm:t>
    </dgm:pt>
    <dgm:pt modelId="{1D8D0E5D-3F7A-4461-AE9E-9E2EBDC0C948}" type="parTrans" cxnId="{E6D5B336-8B13-4F48-AF40-F7D0FEB2E9E7}">
      <dgm:prSet/>
      <dgm:spPr/>
      <dgm:t>
        <a:bodyPr/>
        <a:lstStyle/>
        <a:p>
          <a:endParaRPr lang="de-DE"/>
        </a:p>
      </dgm:t>
    </dgm:pt>
    <dgm:pt modelId="{0DEA4351-94A1-43DE-8D17-17664A008C1E}" type="sibTrans" cxnId="{E6D5B336-8B13-4F48-AF40-F7D0FEB2E9E7}">
      <dgm:prSet/>
      <dgm:spPr/>
      <dgm:t>
        <a:bodyPr/>
        <a:lstStyle/>
        <a:p>
          <a:endParaRPr lang="de-DE"/>
        </a:p>
      </dgm:t>
    </dgm:pt>
    <dgm:pt modelId="{1F199C86-7DB5-4445-8232-4FA11AA46C73}">
      <dgm:prSet phldrT="[Text]"/>
      <dgm:spPr/>
      <dgm:t>
        <a:bodyPr/>
        <a:lstStyle/>
        <a:p>
          <a:r>
            <a:rPr lang="de-DE" dirty="0" smtClean="0"/>
            <a:t>3-Draht (S=9)</a:t>
          </a:r>
          <a:endParaRPr lang="de-DE" dirty="0"/>
        </a:p>
      </dgm:t>
    </dgm:pt>
    <dgm:pt modelId="{A2099C71-C94C-409F-8846-E43E0760B236}" type="parTrans" cxnId="{7FC2BF8E-D9F0-4462-8061-BDE73C5D4ED8}">
      <dgm:prSet/>
      <dgm:spPr/>
      <dgm:t>
        <a:bodyPr/>
        <a:lstStyle/>
        <a:p>
          <a:endParaRPr lang="de-DE"/>
        </a:p>
      </dgm:t>
    </dgm:pt>
    <dgm:pt modelId="{AC012DE8-BB33-4C22-8251-FF900E39DA09}" type="sibTrans" cxnId="{7FC2BF8E-D9F0-4462-8061-BDE73C5D4ED8}">
      <dgm:prSet/>
      <dgm:spPr/>
      <dgm:t>
        <a:bodyPr/>
        <a:lstStyle/>
        <a:p>
          <a:endParaRPr lang="de-DE"/>
        </a:p>
      </dgm:t>
    </dgm:pt>
    <dgm:pt modelId="{FBA1CE45-3C76-4129-BE3A-DC6D635953BD}">
      <dgm:prSet phldrT="[Text]"/>
      <dgm:spPr/>
      <dgm:t>
        <a:bodyPr/>
        <a:lstStyle/>
        <a:p>
          <a:r>
            <a:rPr lang="de-DE" dirty="0" smtClean="0"/>
            <a:t>T=1</a:t>
          </a:r>
          <a:endParaRPr lang="de-DE" dirty="0"/>
        </a:p>
      </dgm:t>
    </dgm:pt>
    <dgm:pt modelId="{254785EA-C97B-4F23-B180-2D921DC0D283}" type="parTrans" cxnId="{10082A19-F16D-45FF-8944-C77E0919B42E}">
      <dgm:prSet/>
      <dgm:spPr/>
      <dgm:t>
        <a:bodyPr/>
        <a:lstStyle/>
        <a:p>
          <a:endParaRPr lang="de-DE"/>
        </a:p>
      </dgm:t>
    </dgm:pt>
    <dgm:pt modelId="{E770440E-AFB3-441C-B2AF-7242BDF3F0D3}" type="sibTrans" cxnId="{10082A19-F16D-45FF-8944-C77E0919B42E}">
      <dgm:prSet/>
      <dgm:spPr/>
      <dgm:t>
        <a:bodyPr/>
        <a:lstStyle/>
        <a:p>
          <a:endParaRPr lang="de-DE"/>
        </a:p>
      </dgm:t>
    </dgm:pt>
    <dgm:pt modelId="{01F03096-AE86-4B04-A4ED-785ACC2BD473}">
      <dgm:prSet phldrT="[Text]"/>
      <dgm:spPr/>
      <dgm:t>
        <a:bodyPr/>
        <a:lstStyle/>
        <a:p>
          <a:r>
            <a:rPr lang="de-DE" dirty="0" smtClean="0"/>
            <a:t>T=2</a:t>
          </a:r>
          <a:endParaRPr lang="de-DE" dirty="0"/>
        </a:p>
      </dgm:t>
    </dgm:pt>
    <dgm:pt modelId="{B1167EF4-569C-4018-9C96-E08BD665656B}" type="parTrans" cxnId="{C346B113-CBF0-467A-8F2F-EF00E61CF960}">
      <dgm:prSet/>
      <dgm:spPr/>
      <dgm:t>
        <a:bodyPr/>
        <a:lstStyle/>
        <a:p>
          <a:endParaRPr lang="de-DE"/>
        </a:p>
      </dgm:t>
    </dgm:pt>
    <dgm:pt modelId="{5711303D-282A-4BC9-A0B7-BB27BA25A030}" type="sibTrans" cxnId="{C346B113-CBF0-467A-8F2F-EF00E61CF960}">
      <dgm:prSet/>
      <dgm:spPr/>
      <dgm:t>
        <a:bodyPr/>
        <a:lstStyle/>
        <a:p>
          <a:endParaRPr lang="de-DE"/>
        </a:p>
      </dgm:t>
    </dgm:pt>
    <dgm:pt modelId="{61DB1D5B-9992-4D85-A424-838631C2A18D}">
      <dgm:prSet phldrT="[Text]"/>
      <dgm:spPr/>
      <dgm:t>
        <a:bodyPr/>
        <a:lstStyle/>
        <a:p>
          <a:r>
            <a:rPr lang="de-DE" dirty="0" smtClean="0"/>
            <a:t>USB</a:t>
          </a:r>
          <a:endParaRPr lang="de-DE" dirty="0"/>
        </a:p>
      </dgm:t>
    </dgm:pt>
    <dgm:pt modelId="{A9F93950-A308-4D70-9A38-35503AB6F35E}" type="parTrans" cxnId="{41DB38C8-2B45-47B5-B769-F199D8470363}">
      <dgm:prSet/>
      <dgm:spPr/>
      <dgm:t>
        <a:bodyPr/>
        <a:lstStyle/>
        <a:p>
          <a:endParaRPr lang="de-DE"/>
        </a:p>
      </dgm:t>
    </dgm:pt>
    <dgm:pt modelId="{CACF83CA-5820-4990-A616-3FCE41E73A98}" type="sibTrans" cxnId="{41DB38C8-2B45-47B5-B769-F199D8470363}">
      <dgm:prSet/>
      <dgm:spPr/>
      <dgm:t>
        <a:bodyPr/>
        <a:lstStyle/>
        <a:p>
          <a:endParaRPr lang="de-DE"/>
        </a:p>
      </dgm:t>
    </dgm:pt>
    <dgm:pt modelId="{A2C0558D-9B4E-4E6C-95F7-42BE5261A9C9}">
      <dgm:prSet phldrT="[Text]"/>
      <dgm:spPr/>
      <dgm:t>
        <a:bodyPr/>
        <a:lstStyle/>
        <a:p>
          <a:r>
            <a:rPr lang="de-DE" dirty="0" smtClean="0"/>
            <a:t>T=14 (Deutschland)</a:t>
          </a:r>
          <a:endParaRPr lang="de-DE" dirty="0"/>
        </a:p>
      </dgm:t>
    </dgm:pt>
    <dgm:pt modelId="{ADFE2D1F-79C7-43B0-8D6D-AA7FE0A374A3}" type="parTrans" cxnId="{DF15A1EE-CAAD-4C6E-98B4-4C118E66DB48}">
      <dgm:prSet/>
      <dgm:spPr/>
      <dgm:t>
        <a:bodyPr/>
        <a:lstStyle/>
        <a:p>
          <a:endParaRPr lang="de-DE"/>
        </a:p>
      </dgm:t>
    </dgm:pt>
    <dgm:pt modelId="{C798D1BC-FE06-4E0E-A0DD-FF7D6AC307D3}" type="sibTrans" cxnId="{DF15A1EE-CAAD-4C6E-98B4-4C118E66DB48}">
      <dgm:prSet/>
      <dgm:spPr/>
      <dgm:t>
        <a:bodyPr/>
        <a:lstStyle/>
        <a:p>
          <a:endParaRPr lang="de-DE"/>
        </a:p>
      </dgm:t>
    </dgm:pt>
    <dgm:pt modelId="{42589B17-1BC9-41CA-A4D2-EBE4A37FA04C}" type="pres">
      <dgm:prSet presAssocID="{AD81442B-91A6-4A54-916C-6B2E675E974B}" presName="hierChild1" presStyleCnt="0">
        <dgm:presLayoutVars>
          <dgm:orgChart val="1"/>
          <dgm:chPref val="1"/>
          <dgm:dir/>
          <dgm:animOne val="branch"/>
          <dgm:animLvl val="lvl"/>
          <dgm:resizeHandles/>
        </dgm:presLayoutVars>
      </dgm:prSet>
      <dgm:spPr/>
      <dgm:t>
        <a:bodyPr/>
        <a:lstStyle/>
        <a:p>
          <a:endParaRPr lang="de-DE"/>
        </a:p>
      </dgm:t>
    </dgm:pt>
    <dgm:pt modelId="{45D2CCF9-472C-486C-BD92-E9915FADF18F}" type="pres">
      <dgm:prSet presAssocID="{4DA4F594-1766-4362-A1CC-BB330A77D598}" presName="hierRoot1" presStyleCnt="0">
        <dgm:presLayoutVars>
          <dgm:hierBranch val="init"/>
        </dgm:presLayoutVars>
      </dgm:prSet>
      <dgm:spPr/>
    </dgm:pt>
    <dgm:pt modelId="{505F3ADA-76DD-4210-9A2D-5938A0B5020A}" type="pres">
      <dgm:prSet presAssocID="{4DA4F594-1766-4362-A1CC-BB330A77D598}" presName="rootComposite1" presStyleCnt="0"/>
      <dgm:spPr/>
    </dgm:pt>
    <dgm:pt modelId="{6D841726-1950-474F-B30A-FBB69E0B5C70}" type="pres">
      <dgm:prSet presAssocID="{4DA4F594-1766-4362-A1CC-BB330A77D598}" presName="rootText1" presStyleLbl="node0" presStyleIdx="0" presStyleCnt="1">
        <dgm:presLayoutVars>
          <dgm:chPref val="3"/>
        </dgm:presLayoutVars>
      </dgm:prSet>
      <dgm:spPr/>
      <dgm:t>
        <a:bodyPr/>
        <a:lstStyle/>
        <a:p>
          <a:endParaRPr lang="de-DE"/>
        </a:p>
      </dgm:t>
    </dgm:pt>
    <dgm:pt modelId="{676BA25C-3389-4695-BA83-07A239893CFF}" type="pres">
      <dgm:prSet presAssocID="{4DA4F594-1766-4362-A1CC-BB330A77D598}" presName="rootConnector1" presStyleLbl="node1" presStyleIdx="0" presStyleCnt="0"/>
      <dgm:spPr/>
      <dgm:t>
        <a:bodyPr/>
        <a:lstStyle/>
        <a:p>
          <a:endParaRPr lang="de-DE"/>
        </a:p>
      </dgm:t>
    </dgm:pt>
    <dgm:pt modelId="{AAA9017B-EA5E-4AD3-8B94-FF5328EEBFD8}" type="pres">
      <dgm:prSet presAssocID="{4DA4F594-1766-4362-A1CC-BB330A77D598}" presName="hierChild2" presStyleCnt="0"/>
      <dgm:spPr/>
    </dgm:pt>
    <dgm:pt modelId="{011A56A8-2492-4A2D-AFD4-5C9ADABA2113}" type="pres">
      <dgm:prSet presAssocID="{6039C01A-6006-4CFF-97AD-3EE3E67D818C}" presName="Name37" presStyleLbl="parChTrans1D2" presStyleIdx="0" presStyleCnt="2"/>
      <dgm:spPr/>
      <dgm:t>
        <a:bodyPr/>
        <a:lstStyle/>
        <a:p>
          <a:endParaRPr lang="de-DE"/>
        </a:p>
      </dgm:t>
    </dgm:pt>
    <dgm:pt modelId="{62F0A52D-DCFF-4804-BB41-0856AFD1A475}" type="pres">
      <dgm:prSet presAssocID="{6A9C2D95-904C-48A3-A206-792A1C8DBE6E}" presName="hierRoot2" presStyleCnt="0">
        <dgm:presLayoutVars>
          <dgm:hierBranch val="hang"/>
        </dgm:presLayoutVars>
      </dgm:prSet>
      <dgm:spPr/>
    </dgm:pt>
    <dgm:pt modelId="{89E7AA7D-C9B5-4D39-AF28-C7B6CD6F436B}" type="pres">
      <dgm:prSet presAssocID="{6A9C2D95-904C-48A3-A206-792A1C8DBE6E}" presName="rootComposite" presStyleCnt="0"/>
      <dgm:spPr/>
    </dgm:pt>
    <dgm:pt modelId="{B172FAF7-A834-41CA-BCF8-037A88929458}" type="pres">
      <dgm:prSet presAssocID="{6A9C2D95-904C-48A3-A206-792A1C8DBE6E}" presName="rootText" presStyleLbl="node2" presStyleIdx="0" presStyleCnt="2">
        <dgm:presLayoutVars>
          <dgm:chPref val="3"/>
        </dgm:presLayoutVars>
      </dgm:prSet>
      <dgm:spPr/>
      <dgm:t>
        <a:bodyPr/>
        <a:lstStyle/>
        <a:p>
          <a:endParaRPr lang="de-DE"/>
        </a:p>
      </dgm:t>
    </dgm:pt>
    <dgm:pt modelId="{40CBE701-2A8F-4E9A-A0C8-A93A61D16E6C}" type="pres">
      <dgm:prSet presAssocID="{6A9C2D95-904C-48A3-A206-792A1C8DBE6E}" presName="rootConnector" presStyleLbl="node2" presStyleIdx="0" presStyleCnt="2"/>
      <dgm:spPr/>
      <dgm:t>
        <a:bodyPr/>
        <a:lstStyle/>
        <a:p>
          <a:endParaRPr lang="de-DE"/>
        </a:p>
      </dgm:t>
    </dgm:pt>
    <dgm:pt modelId="{043CD2A2-AFC0-4FC4-86A6-7BA3E2003B8F}" type="pres">
      <dgm:prSet presAssocID="{6A9C2D95-904C-48A3-A206-792A1C8DBE6E}" presName="hierChild4" presStyleCnt="0"/>
      <dgm:spPr/>
    </dgm:pt>
    <dgm:pt modelId="{E1B3E1C2-DE10-4EEC-8333-F719D77833A5}" type="pres">
      <dgm:prSet presAssocID="{54E60E5F-3EDD-44A6-8BD5-8AB946EE34B0}" presName="Name48" presStyleLbl="parChTrans1D3" presStyleIdx="0" presStyleCnt="8"/>
      <dgm:spPr/>
      <dgm:t>
        <a:bodyPr/>
        <a:lstStyle/>
        <a:p>
          <a:endParaRPr lang="de-DE"/>
        </a:p>
      </dgm:t>
    </dgm:pt>
    <dgm:pt modelId="{5E583168-AACD-48B0-9E4C-63380A7C4ED7}" type="pres">
      <dgm:prSet presAssocID="{F49154FF-3C82-4C7F-B303-84EF6BC4C2AE}" presName="hierRoot2" presStyleCnt="0">
        <dgm:presLayoutVars>
          <dgm:hierBranch val="init"/>
        </dgm:presLayoutVars>
      </dgm:prSet>
      <dgm:spPr/>
    </dgm:pt>
    <dgm:pt modelId="{A0ED03F0-4ABB-4298-BF8B-6362AA64C349}" type="pres">
      <dgm:prSet presAssocID="{F49154FF-3C82-4C7F-B303-84EF6BC4C2AE}" presName="rootComposite" presStyleCnt="0"/>
      <dgm:spPr/>
    </dgm:pt>
    <dgm:pt modelId="{3C507104-094F-4719-9B9E-8E75C4111C8A}" type="pres">
      <dgm:prSet presAssocID="{F49154FF-3C82-4C7F-B303-84EF6BC4C2AE}" presName="rootText" presStyleLbl="node3" presStyleIdx="0" presStyleCnt="8">
        <dgm:presLayoutVars>
          <dgm:chPref val="3"/>
        </dgm:presLayoutVars>
      </dgm:prSet>
      <dgm:spPr/>
      <dgm:t>
        <a:bodyPr/>
        <a:lstStyle/>
        <a:p>
          <a:endParaRPr lang="de-DE"/>
        </a:p>
      </dgm:t>
    </dgm:pt>
    <dgm:pt modelId="{5D026641-88BB-4C9F-AA09-3512EE078FE2}" type="pres">
      <dgm:prSet presAssocID="{F49154FF-3C82-4C7F-B303-84EF6BC4C2AE}" presName="rootConnector" presStyleLbl="node3" presStyleIdx="0" presStyleCnt="8"/>
      <dgm:spPr/>
      <dgm:t>
        <a:bodyPr/>
        <a:lstStyle/>
        <a:p>
          <a:endParaRPr lang="de-DE"/>
        </a:p>
      </dgm:t>
    </dgm:pt>
    <dgm:pt modelId="{2B14DF62-15EE-4638-BD16-F364F74C26E9}" type="pres">
      <dgm:prSet presAssocID="{F49154FF-3C82-4C7F-B303-84EF6BC4C2AE}" presName="hierChild4" presStyleCnt="0"/>
      <dgm:spPr/>
    </dgm:pt>
    <dgm:pt modelId="{11906CC7-8860-49D0-A7FD-FD2396140979}" type="pres">
      <dgm:prSet presAssocID="{F49154FF-3C82-4C7F-B303-84EF6BC4C2AE}" presName="hierChild5" presStyleCnt="0"/>
      <dgm:spPr/>
    </dgm:pt>
    <dgm:pt modelId="{1F7103D6-B817-4623-BCD2-116E4FA5599D}" type="pres">
      <dgm:prSet presAssocID="{1D8D0E5D-3F7A-4461-AE9E-9E2EBDC0C948}" presName="Name48" presStyleLbl="parChTrans1D3" presStyleIdx="1" presStyleCnt="8"/>
      <dgm:spPr/>
      <dgm:t>
        <a:bodyPr/>
        <a:lstStyle/>
        <a:p>
          <a:endParaRPr lang="de-DE"/>
        </a:p>
      </dgm:t>
    </dgm:pt>
    <dgm:pt modelId="{EF4DB395-3EFB-4FA3-83D5-6C71ED310584}" type="pres">
      <dgm:prSet presAssocID="{31C9D980-85F2-44D3-B56F-06BE07BBCD62}" presName="hierRoot2" presStyleCnt="0">
        <dgm:presLayoutVars>
          <dgm:hierBranch val="init"/>
        </dgm:presLayoutVars>
      </dgm:prSet>
      <dgm:spPr/>
    </dgm:pt>
    <dgm:pt modelId="{09FF0852-E0D9-435E-B54F-237078092777}" type="pres">
      <dgm:prSet presAssocID="{31C9D980-85F2-44D3-B56F-06BE07BBCD62}" presName="rootComposite" presStyleCnt="0"/>
      <dgm:spPr/>
    </dgm:pt>
    <dgm:pt modelId="{506DE18B-8215-47E6-8410-87CF1C354067}" type="pres">
      <dgm:prSet presAssocID="{31C9D980-85F2-44D3-B56F-06BE07BBCD62}" presName="rootText" presStyleLbl="node3" presStyleIdx="1" presStyleCnt="8">
        <dgm:presLayoutVars>
          <dgm:chPref val="3"/>
        </dgm:presLayoutVars>
      </dgm:prSet>
      <dgm:spPr/>
      <dgm:t>
        <a:bodyPr/>
        <a:lstStyle/>
        <a:p>
          <a:endParaRPr lang="de-DE"/>
        </a:p>
      </dgm:t>
    </dgm:pt>
    <dgm:pt modelId="{DAFEF3D4-28A8-4346-BD54-BF6EF70EE9FB}" type="pres">
      <dgm:prSet presAssocID="{31C9D980-85F2-44D3-B56F-06BE07BBCD62}" presName="rootConnector" presStyleLbl="node3" presStyleIdx="1" presStyleCnt="8"/>
      <dgm:spPr/>
      <dgm:t>
        <a:bodyPr/>
        <a:lstStyle/>
        <a:p>
          <a:endParaRPr lang="de-DE"/>
        </a:p>
      </dgm:t>
    </dgm:pt>
    <dgm:pt modelId="{537B316A-00C4-4C04-A4C2-1DDD468E554E}" type="pres">
      <dgm:prSet presAssocID="{31C9D980-85F2-44D3-B56F-06BE07BBCD62}" presName="hierChild4" presStyleCnt="0"/>
      <dgm:spPr/>
    </dgm:pt>
    <dgm:pt modelId="{BE6ABD28-2515-4966-9B62-3A8B66702E08}" type="pres">
      <dgm:prSet presAssocID="{31C9D980-85F2-44D3-B56F-06BE07BBCD62}" presName="hierChild5" presStyleCnt="0"/>
      <dgm:spPr/>
    </dgm:pt>
    <dgm:pt modelId="{B550E318-1297-4794-AEB1-A3C8F4869ADC}" type="pres">
      <dgm:prSet presAssocID="{A2099C71-C94C-409F-8846-E43E0760B236}" presName="Name48" presStyleLbl="parChTrans1D3" presStyleIdx="2" presStyleCnt="8"/>
      <dgm:spPr/>
      <dgm:t>
        <a:bodyPr/>
        <a:lstStyle/>
        <a:p>
          <a:endParaRPr lang="de-DE"/>
        </a:p>
      </dgm:t>
    </dgm:pt>
    <dgm:pt modelId="{37AC4810-D8B1-4DCD-AE28-84BC15A997C8}" type="pres">
      <dgm:prSet presAssocID="{1F199C86-7DB5-4445-8232-4FA11AA46C73}" presName="hierRoot2" presStyleCnt="0">
        <dgm:presLayoutVars>
          <dgm:hierBranch val="init"/>
        </dgm:presLayoutVars>
      </dgm:prSet>
      <dgm:spPr/>
    </dgm:pt>
    <dgm:pt modelId="{8072E382-9403-425C-A1F0-85814F3693FC}" type="pres">
      <dgm:prSet presAssocID="{1F199C86-7DB5-4445-8232-4FA11AA46C73}" presName="rootComposite" presStyleCnt="0"/>
      <dgm:spPr/>
    </dgm:pt>
    <dgm:pt modelId="{40861BD2-AB10-4ECB-86A4-FE8AE64F17A2}" type="pres">
      <dgm:prSet presAssocID="{1F199C86-7DB5-4445-8232-4FA11AA46C73}" presName="rootText" presStyleLbl="node3" presStyleIdx="2" presStyleCnt="8">
        <dgm:presLayoutVars>
          <dgm:chPref val="3"/>
        </dgm:presLayoutVars>
      </dgm:prSet>
      <dgm:spPr/>
      <dgm:t>
        <a:bodyPr/>
        <a:lstStyle/>
        <a:p>
          <a:endParaRPr lang="de-DE"/>
        </a:p>
      </dgm:t>
    </dgm:pt>
    <dgm:pt modelId="{A6BE0AE9-7650-4E77-A88F-F9447DECD448}" type="pres">
      <dgm:prSet presAssocID="{1F199C86-7DB5-4445-8232-4FA11AA46C73}" presName="rootConnector" presStyleLbl="node3" presStyleIdx="2" presStyleCnt="8"/>
      <dgm:spPr/>
      <dgm:t>
        <a:bodyPr/>
        <a:lstStyle/>
        <a:p>
          <a:endParaRPr lang="de-DE"/>
        </a:p>
      </dgm:t>
    </dgm:pt>
    <dgm:pt modelId="{8C7D1FEA-425C-4838-8218-AFEF714DED02}" type="pres">
      <dgm:prSet presAssocID="{1F199C86-7DB5-4445-8232-4FA11AA46C73}" presName="hierChild4" presStyleCnt="0"/>
      <dgm:spPr/>
    </dgm:pt>
    <dgm:pt modelId="{E712B744-E943-4C98-8088-B1F94FB93F10}" type="pres">
      <dgm:prSet presAssocID="{1F199C86-7DB5-4445-8232-4FA11AA46C73}" presName="hierChild5" presStyleCnt="0"/>
      <dgm:spPr/>
    </dgm:pt>
    <dgm:pt modelId="{434A5C01-16AD-43D0-BA19-373283E91564}" type="pres">
      <dgm:prSet presAssocID="{6A9C2D95-904C-48A3-A206-792A1C8DBE6E}" presName="hierChild5" presStyleCnt="0"/>
      <dgm:spPr/>
    </dgm:pt>
    <dgm:pt modelId="{27F987D6-C18F-4EA3-946B-9FBE2F78FCA2}" type="pres">
      <dgm:prSet presAssocID="{A10C1436-D9CF-4592-965B-81F4018508A9}" presName="Name37" presStyleLbl="parChTrans1D2" presStyleIdx="1" presStyleCnt="2"/>
      <dgm:spPr/>
      <dgm:t>
        <a:bodyPr/>
        <a:lstStyle/>
        <a:p>
          <a:endParaRPr lang="de-DE"/>
        </a:p>
      </dgm:t>
    </dgm:pt>
    <dgm:pt modelId="{A5D19D19-78B7-4F63-9BB8-99B8A5A65C97}" type="pres">
      <dgm:prSet presAssocID="{A9B81A1C-7B43-4ABB-8908-8D9D56238859}" presName="hierRoot2" presStyleCnt="0">
        <dgm:presLayoutVars>
          <dgm:hierBranch val="hang"/>
        </dgm:presLayoutVars>
      </dgm:prSet>
      <dgm:spPr/>
    </dgm:pt>
    <dgm:pt modelId="{C4DF3597-ADE6-4275-A9CC-6CAFF565FB71}" type="pres">
      <dgm:prSet presAssocID="{A9B81A1C-7B43-4ABB-8908-8D9D56238859}" presName="rootComposite" presStyleCnt="0"/>
      <dgm:spPr/>
    </dgm:pt>
    <dgm:pt modelId="{630BA786-8C3D-4A4B-B836-7974E15F6D26}" type="pres">
      <dgm:prSet presAssocID="{A9B81A1C-7B43-4ABB-8908-8D9D56238859}" presName="rootText" presStyleLbl="node2" presStyleIdx="1" presStyleCnt="2">
        <dgm:presLayoutVars>
          <dgm:chPref val="3"/>
        </dgm:presLayoutVars>
      </dgm:prSet>
      <dgm:spPr/>
      <dgm:t>
        <a:bodyPr/>
        <a:lstStyle/>
        <a:p>
          <a:endParaRPr lang="de-DE"/>
        </a:p>
      </dgm:t>
    </dgm:pt>
    <dgm:pt modelId="{54FA3BEF-E7A6-413C-BE23-143EA7F87603}" type="pres">
      <dgm:prSet presAssocID="{A9B81A1C-7B43-4ABB-8908-8D9D56238859}" presName="rootConnector" presStyleLbl="node2" presStyleIdx="1" presStyleCnt="2"/>
      <dgm:spPr/>
      <dgm:t>
        <a:bodyPr/>
        <a:lstStyle/>
        <a:p>
          <a:endParaRPr lang="de-DE"/>
        </a:p>
      </dgm:t>
    </dgm:pt>
    <dgm:pt modelId="{097FD1FA-0226-4DB1-A1ED-D8B7395C5290}" type="pres">
      <dgm:prSet presAssocID="{A9B81A1C-7B43-4ABB-8908-8D9D56238859}" presName="hierChild4" presStyleCnt="0"/>
      <dgm:spPr/>
    </dgm:pt>
    <dgm:pt modelId="{623777F5-8418-4F8B-8388-8487A2348341}" type="pres">
      <dgm:prSet presAssocID="{1EA3E54D-CEBA-4C63-87E0-F4A191CD2FF3}" presName="Name48" presStyleLbl="parChTrans1D3" presStyleIdx="3" presStyleCnt="8"/>
      <dgm:spPr/>
      <dgm:t>
        <a:bodyPr/>
        <a:lstStyle/>
        <a:p>
          <a:endParaRPr lang="de-DE"/>
        </a:p>
      </dgm:t>
    </dgm:pt>
    <dgm:pt modelId="{4D5E1490-4B65-4415-A1F1-AB6838C446AC}" type="pres">
      <dgm:prSet presAssocID="{33FD5F44-AE6B-4329-B750-C666F17BD404}" presName="hierRoot2" presStyleCnt="0">
        <dgm:presLayoutVars>
          <dgm:hierBranch val="init"/>
        </dgm:presLayoutVars>
      </dgm:prSet>
      <dgm:spPr/>
    </dgm:pt>
    <dgm:pt modelId="{E3CFFDCA-D840-4038-AFA8-2D10C7B06FD4}" type="pres">
      <dgm:prSet presAssocID="{33FD5F44-AE6B-4329-B750-C666F17BD404}" presName="rootComposite" presStyleCnt="0"/>
      <dgm:spPr/>
    </dgm:pt>
    <dgm:pt modelId="{BF10504A-B32A-456E-9F3D-0A0CAE9BEC6B}" type="pres">
      <dgm:prSet presAssocID="{33FD5F44-AE6B-4329-B750-C666F17BD404}" presName="rootText" presStyleLbl="node3" presStyleIdx="3" presStyleCnt="8">
        <dgm:presLayoutVars>
          <dgm:chPref val="3"/>
        </dgm:presLayoutVars>
      </dgm:prSet>
      <dgm:spPr/>
      <dgm:t>
        <a:bodyPr/>
        <a:lstStyle/>
        <a:p>
          <a:endParaRPr lang="de-DE"/>
        </a:p>
      </dgm:t>
    </dgm:pt>
    <dgm:pt modelId="{44111C95-1DDA-477D-A79A-0AD4A3F8EE77}" type="pres">
      <dgm:prSet presAssocID="{33FD5F44-AE6B-4329-B750-C666F17BD404}" presName="rootConnector" presStyleLbl="node3" presStyleIdx="3" presStyleCnt="8"/>
      <dgm:spPr/>
      <dgm:t>
        <a:bodyPr/>
        <a:lstStyle/>
        <a:p>
          <a:endParaRPr lang="de-DE"/>
        </a:p>
      </dgm:t>
    </dgm:pt>
    <dgm:pt modelId="{8782705E-9ADF-4CF7-9310-BBCD0EB11582}" type="pres">
      <dgm:prSet presAssocID="{33FD5F44-AE6B-4329-B750-C666F17BD404}" presName="hierChild4" presStyleCnt="0"/>
      <dgm:spPr/>
    </dgm:pt>
    <dgm:pt modelId="{644E4B54-A2B5-4CCC-A182-1F21433C7244}" type="pres">
      <dgm:prSet presAssocID="{33FD5F44-AE6B-4329-B750-C666F17BD404}" presName="hierChild5" presStyleCnt="0"/>
      <dgm:spPr/>
    </dgm:pt>
    <dgm:pt modelId="{828F7387-82D6-46A2-9F75-2F65D7C12D76}" type="pres">
      <dgm:prSet presAssocID="{254785EA-C97B-4F23-B180-2D921DC0D283}" presName="Name48" presStyleLbl="parChTrans1D3" presStyleIdx="4" presStyleCnt="8"/>
      <dgm:spPr/>
      <dgm:t>
        <a:bodyPr/>
        <a:lstStyle/>
        <a:p>
          <a:endParaRPr lang="de-DE"/>
        </a:p>
      </dgm:t>
    </dgm:pt>
    <dgm:pt modelId="{EFABEC2B-2913-4D0B-935D-89D37A37DC1D}" type="pres">
      <dgm:prSet presAssocID="{FBA1CE45-3C76-4129-BE3A-DC6D635953BD}" presName="hierRoot2" presStyleCnt="0">
        <dgm:presLayoutVars>
          <dgm:hierBranch val="init"/>
        </dgm:presLayoutVars>
      </dgm:prSet>
      <dgm:spPr/>
    </dgm:pt>
    <dgm:pt modelId="{C7B1F810-D712-4685-870C-EFB55BFB9567}" type="pres">
      <dgm:prSet presAssocID="{FBA1CE45-3C76-4129-BE3A-DC6D635953BD}" presName="rootComposite" presStyleCnt="0"/>
      <dgm:spPr/>
    </dgm:pt>
    <dgm:pt modelId="{D0DA5C7D-FB98-4809-9183-0F4060DA5801}" type="pres">
      <dgm:prSet presAssocID="{FBA1CE45-3C76-4129-BE3A-DC6D635953BD}" presName="rootText" presStyleLbl="node3" presStyleIdx="4" presStyleCnt="8">
        <dgm:presLayoutVars>
          <dgm:chPref val="3"/>
        </dgm:presLayoutVars>
      </dgm:prSet>
      <dgm:spPr/>
      <dgm:t>
        <a:bodyPr/>
        <a:lstStyle/>
        <a:p>
          <a:endParaRPr lang="de-DE"/>
        </a:p>
      </dgm:t>
    </dgm:pt>
    <dgm:pt modelId="{81374F26-88EA-4D7F-983B-FC613123D6EC}" type="pres">
      <dgm:prSet presAssocID="{FBA1CE45-3C76-4129-BE3A-DC6D635953BD}" presName="rootConnector" presStyleLbl="node3" presStyleIdx="4" presStyleCnt="8"/>
      <dgm:spPr/>
      <dgm:t>
        <a:bodyPr/>
        <a:lstStyle/>
        <a:p>
          <a:endParaRPr lang="de-DE"/>
        </a:p>
      </dgm:t>
    </dgm:pt>
    <dgm:pt modelId="{7A05B482-5AD5-49B4-976F-142697864FF5}" type="pres">
      <dgm:prSet presAssocID="{FBA1CE45-3C76-4129-BE3A-DC6D635953BD}" presName="hierChild4" presStyleCnt="0"/>
      <dgm:spPr/>
    </dgm:pt>
    <dgm:pt modelId="{3F3177B5-7235-4F74-917D-60517D70F12E}" type="pres">
      <dgm:prSet presAssocID="{FBA1CE45-3C76-4129-BE3A-DC6D635953BD}" presName="hierChild5" presStyleCnt="0"/>
      <dgm:spPr/>
    </dgm:pt>
    <dgm:pt modelId="{6CDCF5E0-2A5C-4A97-86BE-EA7F96171882}" type="pres">
      <dgm:prSet presAssocID="{B1167EF4-569C-4018-9C96-E08BD665656B}" presName="Name48" presStyleLbl="parChTrans1D3" presStyleIdx="5" presStyleCnt="8"/>
      <dgm:spPr/>
      <dgm:t>
        <a:bodyPr/>
        <a:lstStyle/>
        <a:p>
          <a:endParaRPr lang="de-DE"/>
        </a:p>
      </dgm:t>
    </dgm:pt>
    <dgm:pt modelId="{F8E136E9-4F8C-4D61-8303-B99E4F70ACBC}" type="pres">
      <dgm:prSet presAssocID="{01F03096-AE86-4B04-A4ED-785ACC2BD473}" presName="hierRoot2" presStyleCnt="0">
        <dgm:presLayoutVars>
          <dgm:hierBranch val="init"/>
        </dgm:presLayoutVars>
      </dgm:prSet>
      <dgm:spPr/>
    </dgm:pt>
    <dgm:pt modelId="{B237F0DA-93DC-49B0-92A9-4EA3DDF00963}" type="pres">
      <dgm:prSet presAssocID="{01F03096-AE86-4B04-A4ED-785ACC2BD473}" presName="rootComposite" presStyleCnt="0"/>
      <dgm:spPr/>
    </dgm:pt>
    <dgm:pt modelId="{55B88090-A889-402F-91F1-074A1FB5079B}" type="pres">
      <dgm:prSet presAssocID="{01F03096-AE86-4B04-A4ED-785ACC2BD473}" presName="rootText" presStyleLbl="node3" presStyleIdx="5" presStyleCnt="8">
        <dgm:presLayoutVars>
          <dgm:chPref val="3"/>
        </dgm:presLayoutVars>
      </dgm:prSet>
      <dgm:spPr/>
      <dgm:t>
        <a:bodyPr/>
        <a:lstStyle/>
        <a:p>
          <a:endParaRPr lang="de-DE"/>
        </a:p>
      </dgm:t>
    </dgm:pt>
    <dgm:pt modelId="{68F60077-2F6A-4BEF-8F70-8EC5D891E4A2}" type="pres">
      <dgm:prSet presAssocID="{01F03096-AE86-4B04-A4ED-785ACC2BD473}" presName="rootConnector" presStyleLbl="node3" presStyleIdx="5" presStyleCnt="8"/>
      <dgm:spPr/>
      <dgm:t>
        <a:bodyPr/>
        <a:lstStyle/>
        <a:p>
          <a:endParaRPr lang="de-DE"/>
        </a:p>
      </dgm:t>
    </dgm:pt>
    <dgm:pt modelId="{74F2CBDD-583A-485A-9A3F-706753C9D173}" type="pres">
      <dgm:prSet presAssocID="{01F03096-AE86-4B04-A4ED-785ACC2BD473}" presName="hierChild4" presStyleCnt="0"/>
      <dgm:spPr/>
    </dgm:pt>
    <dgm:pt modelId="{A8519830-9BC6-4089-AA77-D911094760F3}" type="pres">
      <dgm:prSet presAssocID="{01F03096-AE86-4B04-A4ED-785ACC2BD473}" presName="hierChild5" presStyleCnt="0"/>
      <dgm:spPr/>
    </dgm:pt>
    <dgm:pt modelId="{AEDC7AA5-0B26-4BB8-A20D-C71AA6E337C8}" type="pres">
      <dgm:prSet presAssocID="{ADFE2D1F-79C7-43B0-8D6D-AA7FE0A374A3}" presName="Name48" presStyleLbl="parChTrans1D3" presStyleIdx="6" presStyleCnt="8"/>
      <dgm:spPr/>
      <dgm:t>
        <a:bodyPr/>
        <a:lstStyle/>
        <a:p>
          <a:endParaRPr lang="de-DE"/>
        </a:p>
      </dgm:t>
    </dgm:pt>
    <dgm:pt modelId="{84185EA9-82C7-45A0-91FF-E847B2D711C2}" type="pres">
      <dgm:prSet presAssocID="{A2C0558D-9B4E-4E6C-95F7-42BE5261A9C9}" presName="hierRoot2" presStyleCnt="0">
        <dgm:presLayoutVars>
          <dgm:hierBranch val="init"/>
        </dgm:presLayoutVars>
      </dgm:prSet>
      <dgm:spPr/>
    </dgm:pt>
    <dgm:pt modelId="{F54A04E7-4E10-4DD0-83D4-B6A8885F9C34}" type="pres">
      <dgm:prSet presAssocID="{A2C0558D-9B4E-4E6C-95F7-42BE5261A9C9}" presName="rootComposite" presStyleCnt="0"/>
      <dgm:spPr/>
    </dgm:pt>
    <dgm:pt modelId="{87BA7395-DF1B-43D1-B497-8FFD5037DC80}" type="pres">
      <dgm:prSet presAssocID="{A2C0558D-9B4E-4E6C-95F7-42BE5261A9C9}" presName="rootText" presStyleLbl="node3" presStyleIdx="6" presStyleCnt="8">
        <dgm:presLayoutVars>
          <dgm:chPref val="3"/>
        </dgm:presLayoutVars>
      </dgm:prSet>
      <dgm:spPr/>
      <dgm:t>
        <a:bodyPr/>
        <a:lstStyle/>
        <a:p>
          <a:endParaRPr lang="de-DE"/>
        </a:p>
      </dgm:t>
    </dgm:pt>
    <dgm:pt modelId="{81846029-5589-42FF-B594-7BE21860A503}" type="pres">
      <dgm:prSet presAssocID="{A2C0558D-9B4E-4E6C-95F7-42BE5261A9C9}" presName="rootConnector" presStyleLbl="node3" presStyleIdx="6" presStyleCnt="8"/>
      <dgm:spPr/>
      <dgm:t>
        <a:bodyPr/>
        <a:lstStyle/>
        <a:p>
          <a:endParaRPr lang="de-DE"/>
        </a:p>
      </dgm:t>
    </dgm:pt>
    <dgm:pt modelId="{7E29AB17-FFD9-40D3-AFC9-7A7AAC3C88A6}" type="pres">
      <dgm:prSet presAssocID="{A2C0558D-9B4E-4E6C-95F7-42BE5261A9C9}" presName="hierChild4" presStyleCnt="0"/>
      <dgm:spPr/>
    </dgm:pt>
    <dgm:pt modelId="{84226135-8EA8-4832-BEB7-CDB00F62FF1A}" type="pres">
      <dgm:prSet presAssocID="{A2C0558D-9B4E-4E6C-95F7-42BE5261A9C9}" presName="hierChild5" presStyleCnt="0"/>
      <dgm:spPr/>
    </dgm:pt>
    <dgm:pt modelId="{098A44BB-F695-482E-A547-CB6CA9BC665B}" type="pres">
      <dgm:prSet presAssocID="{A9F93950-A308-4D70-9A38-35503AB6F35E}" presName="Name48" presStyleLbl="parChTrans1D3" presStyleIdx="7" presStyleCnt="8"/>
      <dgm:spPr/>
      <dgm:t>
        <a:bodyPr/>
        <a:lstStyle/>
        <a:p>
          <a:endParaRPr lang="de-DE"/>
        </a:p>
      </dgm:t>
    </dgm:pt>
    <dgm:pt modelId="{F17D7E61-6C75-4C10-A338-3B55C0F2C296}" type="pres">
      <dgm:prSet presAssocID="{61DB1D5B-9992-4D85-A424-838631C2A18D}" presName="hierRoot2" presStyleCnt="0">
        <dgm:presLayoutVars>
          <dgm:hierBranch val="init"/>
        </dgm:presLayoutVars>
      </dgm:prSet>
      <dgm:spPr/>
    </dgm:pt>
    <dgm:pt modelId="{4700CAE1-6E04-44CC-8C70-ECDFACE9C101}" type="pres">
      <dgm:prSet presAssocID="{61DB1D5B-9992-4D85-A424-838631C2A18D}" presName="rootComposite" presStyleCnt="0"/>
      <dgm:spPr/>
    </dgm:pt>
    <dgm:pt modelId="{3412B2DB-012A-44AB-A6D5-02879927DD36}" type="pres">
      <dgm:prSet presAssocID="{61DB1D5B-9992-4D85-A424-838631C2A18D}" presName="rootText" presStyleLbl="node3" presStyleIdx="7" presStyleCnt="8">
        <dgm:presLayoutVars>
          <dgm:chPref val="3"/>
        </dgm:presLayoutVars>
      </dgm:prSet>
      <dgm:spPr/>
      <dgm:t>
        <a:bodyPr/>
        <a:lstStyle/>
        <a:p>
          <a:endParaRPr lang="de-DE"/>
        </a:p>
      </dgm:t>
    </dgm:pt>
    <dgm:pt modelId="{80F751B6-AB5F-47C6-B0EC-591AFF3D7C5E}" type="pres">
      <dgm:prSet presAssocID="{61DB1D5B-9992-4D85-A424-838631C2A18D}" presName="rootConnector" presStyleLbl="node3" presStyleIdx="7" presStyleCnt="8"/>
      <dgm:spPr/>
      <dgm:t>
        <a:bodyPr/>
        <a:lstStyle/>
        <a:p>
          <a:endParaRPr lang="de-DE"/>
        </a:p>
      </dgm:t>
    </dgm:pt>
    <dgm:pt modelId="{1360114D-FA84-4BD2-980D-E80181B7ADDF}" type="pres">
      <dgm:prSet presAssocID="{61DB1D5B-9992-4D85-A424-838631C2A18D}" presName="hierChild4" presStyleCnt="0"/>
      <dgm:spPr/>
    </dgm:pt>
    <dgm:pt modelId="{476FADA7-EAE0-4AA4-8C2E-F1FBB53FA43C}" type="pres">
      <dgm:prSet presAssocID="{61DB1D5B-9992-4D85-A424-838631C2A18D}" presName="hierChild5" presStyleCnt="0"/>
      <dgm:spPr/>
    </dgm:pt>
    <dgm:pt modelId="{70B0919D-AC1F-4B19-A287-480D734DDE66}" type="pres">
      <dgm:prSet presAssocID="{A9B81A1C-7B43-4ABB-8908-8D9D56238859}" presName="hierChild5" presStyleCnt="0"/>
      <dgm:spPr/>
    </dgm:pt>
    <dgm:pt modelId="{326CD83A-1D48-4B41-A326-6B0A5BBF593D}" type="pres">
      <dgm:prSet presAssocID="{4DA4F594-1766-4362-A1CC-BB330A77D598}" presName="hierChild3" presStyleCnt="0"/>
      <dgm:spPr/>
    </dgm:pt>
  </dgm:ptLst>
  <dgm:cxnLst>
    <dgm:cxn modelId="{80F95AA9-8EB1-45F9-914F-40088811A17D}" type="presOf" srcId="{B1167EF4-569C-4018-9C96-E08BD665656B}" destId="{6CDCF5E0-2A5C-4A97-86BE-EA7F96171882}" srcOrd="0" destOrd="0" presId="urn:microsoft.com/office/officeart/2005/8/layout/orgChart1"/>
    <dgm:cxn modelId="{59F88091-C0A9-408F-8539-8FA115E57F8A}" type="presOf" srcId="{01F03096-AE86-4B04-A4ED-785ACC2BD473}" destId="{68F60077-2F6A-4BEF-8F70-8EC5D891E4A2}" srcOrd="1" destOrd="0" presId="urn:microsoft.com/office/officeart/2005/8/layout/orgChart1"/>
    <dgm:cxn modelId="{74CD739F-F9B8-4762-8779-8BD12761ACBA}" type="presOf" srcId="{4DA4F594-1766-4362-A1CC-BB330A77D598}" destId="{6D841726-1950-474F-B30A-FBB69E0B5C70}" srcOrd="0" destOrd="0" presId="urn:microsoft.com/office/officeart/2005/8/layout/orgChart1"/>
    <dgm:cxn modelId="{69E96E4C-0165-4AC1-9476-4F033FA14947}" type="presOf" srcId="{61DB1D5B-9992-4D85-A424-838631C2A18D}" destId="{80F751B6-AB5F-47C6-B0EC-591AFF3D7C5E}" srcOrd="1" destOrd="0" presId="urn:microsoft.com/office/officeart/2005/8/layout/orgChart1"/>
    <dgm:cxn modelId="{B534D4C5-1375-4D3E-9CD0-686B890B1D22}" type="presOf" srcId="{FBA1CE45-3C76-4129-BE3A-DC6D635953BD}" destId="{D0DA5C7D-FB98-4809-9183-0F4060DA5801}" srcOrd="0" destOrd="0" presId="urn:microsoft.com/office/officeart/2005/8/layout/orgChart1"/>
    <dgm:cxn modelId="{745E4B3F-E2DB-4EB7-B969-FFF38CD5EA3E}" type="presOf" srcId="{A2C0558D-9B4E-4E6C-95F7-42BE5261A9C9}" destId="{87BA7395-DF1B-43D1-B497-8FFD5037DC80}" srcOrd="0" destOrd="0" presId="urn:microsoft.com/office/officeart/2005/8/layout/orgChart1"/>
    <dgm:cxn modelId="{3A173E13-791B-4617-B347-3DB43E7BB972}" type="presOf" srcId="{6A9C2D95-904C-48A3-A206-792A1C8DBE6E}" destId="{40CBE701-2A8F-4E9A-A0C8-A93A61D16E6C}" srcOrd="1" destOrd="0" presId="urn:microsoft.com/office/officeart/2005/8/layout/orgChart1"/>
    <dgm:cxn modelId="{2333247D-3BC9-42EA-BB49-6713593E2397}" type="presOf" srcId="{1F199C86-7DB5-4445-8232-4FA11AA46C73}" destId="{40861BD2-AB10-4ECB-86A4-FE8AE64F17A2}" srcOrd="0" destOrd="0" presId="urn:microsoft.com/office/officeart/2005/8/layout/orgChart1"/>
    <dgm:cxn modelId="{C346B113-CBF0-467A-8F2F-EF00E61CF960}" srcId="{A9B81A1C-7B43-4ABB-8908-8D9D56238859}" destId="{01F03096-AE86-4B04-A4ED-785ACC2BD473}" srcOrd="2" destOrd="0" parTransId="{B1167EF4-569C-4018-9C96-E08BD665656B}" sibTransId="{5711303D-282A-4BC9-A0B7-BB27BA25A030}"/>
    <dgm:cxn modelId="{A539839D-90D2-4537-A5BE-BCC7AE1F4CB9}" srcId="{4DA4F594-1766-4362-A1CC-BB330A77D598}" destId="{6A9C2D95-904C-48A3-A206-792A1C8DBE6E}" srcOrd="0" destOrd="0" parTransId="{6039C01A-6006-4CFF-97AD-3EE3E67D818C}" sibTransId="{C4273570-0393-4D0C-8D2F-D66F52CE2368}"/>
    <dgm:cxn modelId="{EED30A5E-543B-4A8A-996E-0425BD965105}" type="presOf" srcId="{1EA3E54D-CEBA-4C63-87E0-F4A191CD2FF3}" destId="{623777F5-8418-4F8B-8388-8487A2348341}" srcOrd="0" destOrd="0" presId="urn:microsoft.com/office/officeart/2005/8/layout/orgChart1"/>
    <dgm:cxn modelId="{5D4050EA-AFC2-421A-A53B-A240B837620C}" type="presOf" srcId="{A9B81A1C-7B43-4ABB-8908-8D9D56238859}" destId="{54FA3BEF-E7A6-413C-BE23-143EA7F87603}" srcOrd="1" destOrd="0" presId="urn:microsoft.com/office/officeart/2005/8/layout/orgChart1"/>
    <dgm:cxn modelId="{1DF14AD4-CA3F-4108-A638-2A9F9C4FD453}" type="presOf" srcId="{33FD5F44-AE6B-4329-B750-C666F17BD404}" destId="{44111C95-1DDA-477D-A79A-0AD4A3F8EE77}" srcOrd="1" destOrd="0" presId="urn:microsoft.com/office/officeart/2005/8/layout/orgChart1"/>
    <dgm:cxn modelId="{BA60CBC1-6C12-417B-BAB9-69DEEF751BB0}" srcId="{4DA4F594-1766-4362-A1CC-BB330A77D598}" destId="{A9B81A1C-7B43-4ABB-8908-8D9D56238859}" srcOrd="1" destOrd="0" parTransId="{A10C1436-D9CF-4592-965B-81F4018508A9}" sibTransId="{FD15153E-A63B-404E-9696-FF984849C68C}"/>
    <dgm:cxn modelId="{9D5A289E-5CFF-45FB-B905-A444F9F4AFB2}" srcId="{A9B81A1C-7B43-4ABB-8908-8D9D56238859}" destId="{33FD5F44-AE6B-4329-B750-C666F17BD404}" srcOrd="0" destOrd="0" parTransId="{1EA3E54D-CEBA-4C63-87E0-F4A191CD2FF3}" sibTransId="{574519F4-4EB0-4316-9B93-B76C135336AE}"/>
    <dgm:cxn modelId="{658D3108-BBD7-425C-8AE8-97F59FD343C6}" type="presOf" srcId="{31C9D980-85F2-44D3-B56F-06BE07BBCD62}" destId="{506DE18B-8215-47E6-8410-87CF1C354067}" srcOrd="0" destOrd="0" presId="urn:microsoft.com/office/officeart/2005/8/layout/orgChart1"/>
    <dgm:cxn modelId="{3601DE95-1923-496B-8CDF-36D14832C88F}" type="presOf" srcId="{A9B81A1C-7B43-4ABB-8908-8D9D56238859}" destId="{630BA786-8C3D-4A4B-B836-7974E15F6D26}" srcOrd="0" destOrd="0" presId="urn:microsoft.com/office/officeart/2005/8/layout/orgChart1"/>
    <dgm:cxn modelId="{AFBC360B-BC00-4143-B8C8-C91C654D9E65}" type="presOf" srcId="{AD81442B-91A6-4A54-916C-6B2E675E974B}" destId="{42589B17-1BC9-41CA-A4D2-EBE4A37FA04C}" srcOrd="0" destOrd="0" presId="urn:microsoft.com/office/officeart/2005/8/layout/orgChart1"/>
    <dgm:cxn modelId="{E5CB2F63-17A5-478B-A684-F3A1CD42D1D2}" type="presOf" srcId="{61DB1D5B-9992-4D85-A424-838631C2A18D}" destId="{3412B2DB-012A-44AB-A6D5-02879927DD36}" srcOrd="0" destOrd="0" presId="urn:microsoft.com/office/officeart/2005/8/layout/orgChart1"/>
    <dgm:cxn modelId="{BAA29768-C127-4EAB-A79C-1BB38099F866}" type="presOf" srcId="{54E60E5F-3EDD-44A6-8BD5-8AB946EE34B0}" destId="{E1B3E1C2-DE10-4EEC-8333-F719D77833A5}" srcOrd="0" destOrd="0" presId="urn:microsoft.com/office/officeart/2005/8/layout/orgChart1"/>
    <dgm:cxn modelId="{E6D5B336-8B13-4F48-AF40-F7D0FEB2E9E7}" srcId="{6A9C2D95-904C-48A3-A206-792A1C8DBE6E}" destId="{31C9D980-85F2-44D3-B56F-06BE07BBCD62}" srcOrd="1" destOrd="0" parTransId="{1D8D0E5D-3F7A-4461-AE9E-9E2EBDC0C948}" sibTransId="{0DEA4351-94A1-43DE-8D17-17664A008C1E}"/>
    <dgm:cxn modelId="{41DB38C8-2B45-47B5-B769-F199D8470363}" srcId="{A9B81A1C-7B43-4ABB-8908-8D9D56238859}" destId="{61DB1D5B-9992-4D85-A424-838631C2A18D}" srcOrd="4" destOrd="0" parTransId="{A9F93950-A308-4D70-9A38-35503AB6F35E}" sibTransId="{CACF83CA-5820-4990-A616-3FCE41E73A98}"/>
    <dgm:cxn modelId="{4A6B79A6-3221-4DB0-B377-ADB54DD6E2E1}" type="presOf" srcId="{A2C0558D-9B4E-4E6C-95F7-42BE5261A9C9}" destId="{81846029-5589-42FF-B594-7BE21860A503}" srcOrd="1" destOrd="0" presId="urn:microsoft.com/office/officeart/2005/8/layout/orgChart1"/>
    <dgm:cxn modelId="{24C102EE-E77C-49CB-9180-9BD98AE349E0}" type="presOf" srcId="{A2099C71-C94C-409F-8846-E43E0760B236}" destId="{B550E318-1297-4794-AEB1-A3C8F4869ADC}" srcOrd="0" destOrd="0" presId="urn:microsoft.com/office/officeart/2005/8/layout/orgChart1"/>
    <dgm:cxn modelId="{1A3BBAD0-A6BC-442F-8091-288E5B2E2917}" type="presOf" srcId="{A10C1436-D9CF-4592-965B-81F4018508A9}" destId="{27F987D6-C18F-4EA3-946B-9FBE2F78FCA2}" srcOrd="0" destOrd="0" presId="urn:microsoft.com/office/officeart/2005/8/layout/orgChart1"/>
    <dgm:cxn modelId="{8EBF4275-00EB-4B53-89A2-B92BF755AD55}" type="presOf" srcId="{F49154FF-3C82-4C7F-B303-84EF6BC4C2AE}" destId="{5D026641-88BB-4C9F-AA09-3512EE078FE2}" srcOrd="1" destOrd="0" presId="urn:microsoft.com/office/officeart/2005/8/layout/orgChart1"/>
    <dgm:cxn modelId="{BD968F40-E64B-48B7-85F5-C451A1A34B93}" type="presOf" srcId="{33FD5F44-AE6B-4329-B750-C666F17BD404}" destId="{BF10504A-B32A-456E-9F3D-0A0CAE9BEC6B}" srcOrd="0" destOrd="0" presId="urn:microsoft.com/office/officeart/2005/8/layout/orgChart1"/>
    <dgm:cxn modelId="{1E97590F-EDB6-4914-85CB-88676BCC1D34}" type="presOf" srcId="{F49154FF-3C82-4C7F-B303-84EF6BC4C2AE}" destId="{3C507104-094F-4719-9B9E-8E75C4111C8A}" srcOrd="0" destOrd="0" presId="urn:microsoft.com/office/officeart/2005/8/layout/orgChart1"/>
    <dgm:cxn modelId="{10082A19-F16D-45FF-8944-C77E0919B42E}" srcId="{A9B81A1C-7B43-4ABB-8908-8D9D56238859}" destId="{FBA1CE45-3C76-4129-BE3A-DC6D635953BD}" srcOrd="1" destOrd="0" parTransId="{254785EA-C97B-4F23-B180-2D921DC0D283}" sibTransId="{E770440E-AFB3-441C-B2AF-7242BDF3F0D3}"/>
    <dgm:cxn modelId="{C2376D40-0D1E-4420-A0AE-F357EBE00712}" type="presOf" srcId="{1F199C86-7DB5-4445-8232-4FA11AA46C73}" destId="{A6BE0AE9-7650-4E77-A88F-F9447DECD448}" srcOrd="1" destOrd="0" presId="urn:microsoft.com/office/officeart/2005/8/layout/orgChart1"/>
    <dgm:cxn modelId="{FB72E7EA-8266-48B0-8BB8-52576151DDDC}" type="presOf" srcId="{ADFE2D1F-79C7-43B0-8D6D-AA7FE0A374A3}" destId="{AEDC7AA5-0B26-4BB8-A20D-C71AA6E337C8}" srcOrd="0" destOrd="0" presId="urn:microsoft.com/office/officeart/2005/8/layout/orgChart1"/>
    <dgm:cxn modelId="{B8AC6793-9D5D-4EC0-9370-EB43E97D8970}" type="presOf" srcId="{FBA1CE45-3C76-4129-BE3A-DC6D635953BD}" destId="{81374F26-88EA-4D7F-983B-FC613123D6EC}" srcOrd="1" destOrd="0" presId="urn:microsoft.com/office/officeart/2005/8/layout/orgChart1"/>
    <dgm:cxn modelId="{0B97D371-14F9-45F6-8D27-BF5536FB87D8}" srcId="{6A9C2D95-904C-48A3-A206-792A1C8DBE6E}" destId="{F49154FF-3C82-4C7F-B303-84EF6BC4C2AE}" srcOrd="0" destOrd="0" parTransId="{54E60E5F-3EDD-44A6-8BD5-8AB946EE34B0}" sibTransId="{FCD390F0-9776-4BB3-ADCA-10E52E3F5964}"/>
    <dgm:cxn modelId="{28438574-6891-4747-9228-20A272EA922B}" type="presOf" srcId="{01F03096-AE86-4B04-A4ED-785ACC2BD473}" destId="{55B88090-A889-402F-91F1-074A1FB5079B}" srcOrd="0" destOrd="0" presId="urn:microsoft.com/office/officeart/2005/8/layout/orgChart1"/>
    <dgm:cxn modelId="{814411FD-2036-4114-B54B-BB2DB0625ED7}" type="presOf" srcId="{6039C01A-6006-4CFF-97AD-3EE3E67D818C}" destId="{011A56A8-2492-4A2D-AFD4-5C9ADABA2113}" srcOrd="0" destOrd="0" presId="urn:microsoft.com/office/officeart/2005/8/layout/orgChart1"/>
    <dgm:cxn modelId="{509DC4B1-E5F5-450A-B115-EAEEF4F5D516}" type="presOf" srcId="{31C9D980-85F2-44D3-B56F-06BE07BBCD62}" destId="{DAFEF3D4-28A8-4346-BD54-BF6EF70EE9FB}" srcOrd="1" destOrd="0" presId="urn:microsoft.com/office/officeart/2005/8/layout/orgChart1"/>
    <dgm:cxn modelId="{C5F8B3A3-DFFE-4041-8C91-C9479DDF4E26}" type="presOf" srcId="{4DA4F594-1766-4362-A1CC-BB330A77D598}" destId="{676BA25C-3389-4695-BA83-07A239893CFF}" srcOrd="1" destOrd="0" presId="urn:microsoft.com/office/officeart/2005/8/layout/orgChart1"/>
    <dgm:cxn modelId="{E6B920BE-D847-49AC-8EA8-583E311F9428}" type="presOf" srcId="{1D8D0E5D-3F7A-4461-AE9E-9E2EBDC0C948}" destId="{1F7103D6-B817-4623-BCD2-116E4FA5599D}" srcOrd="0" destOrd="0" presId="urn:microsoft.com/office/officeart/2005/8/layout/orgChart1"/>
    <dgm:cxn modelId="{DD915FE4-8F02-4892-A14B-C59BDC082587}" srcId="{AD81442B-91A6-4A54-916C-6B2E675E974B}" destId="{4DA4F594-1766-4362-A1CC-BB330A77D598}" srcOrd="0" destOrd="0" parTransId="{A0C198AD-8592-4266-AE62-BC86494797B1}" sibTransId="{82AAF56E-D708-40F6-A671-60460829A516}"/>
    <dgm:cxn modelId="{DF15A1EE-CAAD-4C6E-98B4-4C118E66DB48}" srcId="{A9B81A1C-7B43-4ABB-8908-8D9D56238859}" destId="{A2C0558D-9B4E-4E6C-95F7-42BE5261A9C9}" srcOrd="3" destOrd="0" parTransId="{ADFE2D1F-79C7-43B0-8D6D-AA7FE0A374A3}" sibTransId="{C798D1BC-FE06-4E0E-A0DD-FF7D6AC307D3}"/>
    <dgm:cxn modelId="{7FC2BF8E-D9F0-4462-8061-BDE73C5D4ED8}" srcId="{6A9C2D95-904C-48A3-A206-792A1C8DBE6E}" destId="{1F199C86-7DB5-4445-8232-4FA11AA46C73}" srcOrd="2" destOrd="0" parTransId="{A2099C71-C94C-409F-8846-E43E0760B236}" sibTransId="{AC012DE8-BB33-4C22-8251-FF900E39DA09}"/>
    <dgm:cxn modelId="{549249D9-D632-4F3C-A589-65178AE02C67}" type="presOf" srcId="{254785EA-C97B-4F23-B180-2D921DC0D283}" destId="{828F7387-82D6-46A2-9F75-2F65D7C12D76}" srcOrd="0" destOrd="0" presId="urn:microsoft.com/office/officeart/2005/8/layout/orgChart1"/>
    <dgm:cxn modelId="{D2C8F87F-2F32-443F-AD92-E99B8AD4306C}" type="presOf" srcId="{6A9C2D95-904C-48A3-A206-792A1C8DBE6E}" destId="{B172FAF7-A834-41CA-BCF8-037A88929458}" srcOrd="0" destOrd="0" presId="urn:microsoft.com/office/officeart/2005/8/layout/orgChart1"/>
    <dgm:cxn modelId="{0C9900C1-D18B-470E-AE7D-C76CCED9F0CE}" type="presOf" srcId="{A9F93950-A308-4D70-9A38-35503AB6F35E}" destId="{098A44BB-F695-482E-A547-CB6CA9BC665B}" srcOrd="0" destOrd="0" presId="urn:microsoft.com/office/officeart/2005/8/layout/orgChart1"/>
    <dgm:cxn modelId="{9C516AC4-C904-4206-8A85-AD60B0F73E1C}" type="presParOf" srcId="{42589B17-1BC9-41CA-A4D2-EBE4A37FA04C}" destId="{45D2CCF9-472C-486C-BD92-E9915FADF18F}" srcOrd="0" destOrd="0" presId="urn:microsoft.com/office/officeart/2005/8/layout/orgChart1"/>
    <dgm:cxn modelId="{AECD26A6-045E-4E0E-B70C-09D59C355245}" type="presParOf" srcId="{45D2CCF9-472C-486C-BD92-E9915FADF18F}" destId="{505F3ADA-76DD-4210-9A2D-5938A0B5020A}" srcOrd="0" destOrd="0" presId="urn:microsoft.com/office/officeart/2005/8/layout/orgChart1"/>
    <dgm:cxn modelId="{D0A42048-9289-414C-BCEA-AA0D267978D8}" type="presParOf" srcId="{505F3ADA-76DD-4210-9A2D-5938A0B5020A}" destId="{6D841726-1950-474F-B30A-FBB69E0B5C70}" srcOrd="0" destOrd="0" presId="urn:microsoft.com/office/officeart/2005/8/layout/orgChart1"/>
    <dgm:cxn modelId="{F1C768EE-801A-4F5B-886E-716B3A561926}" type="presParOf" srcId="{505F3ADA-76DD-4210-9A2D-5938A0B5020A}" destId="{676BA25C-3389-4695-BA83-07A239893CFF}" srcOrd="1" destOrd="0" presId="urn:microsoft.com/office/officeart/2005/8/layout/orgChart1"/>
    <dgm:cxn modelId="{A9D347FD-EEB1-4922-B18E-2524F3EA2F12}" type="presParOf" srcId="{45D2CCF9-472C-486C-BD92-E9915FADF18F}" destId="{AAA9017B-EA5E-4AD3-8B94-FF5328EEBFD8}" srcOrd="1" destOrd="0" presId="urn:microsoft.com/office/officeart/2005/8/layout/orgChart1"/>
    <dgm:cxn modelId="{6A4494EA-3FFA-463F-882B-87DCC587F8B1}" type="presParOf" srcId="{AAA9017B-EA5E-4AD3-8B94-FF5328EEBFD8}" destId="{011A56A8-2492-4A2D-AFD4-5C9ADABA2113}" srcOrd="0" destOrd="0" presId="urn:microsoft.com/office/officeart/2005/8/layout/orgChart1"/>
    <dgm:cxn modelId="{C19FB907-A5C8-4278-A260-80A968C33E93}" type="presParOf" srcId="{AAA9017B-EA5E-4AD3-8B94-FF5328EEBFD8}" destId="{62F0A52D-DCFF-4804-BB41-0856AFD1A475}" srcOrd="1" destOrd="0" presId="urn:microsoft.com/office/officeart/2005/8/layout/orgChart1"/>
    <dgm:cxn modelId="{DE8E7CA6-7E12-41D3-9BEA-AE6F7FF1CC9A}" type="presParOf" srcId="{62F0A52D-DCFF-4804-BB41-0856AFD1A475}" destId="{89E7AA7D-C9B5-4D39-AF28-C7B6CD6F436B}" srcOrd="0" destOrd="0" presId="urn:microsoft.com/office/officeart/2005/8/layout/orgChart1"/>
    <dgm:cxn modelId="{72947BDB-5891-4BCA-A19F-6A319A39FE63}" type="presParOf" srcId="{89E7AA7D-C9B5-4D39-AF28-C7B6CD6F436B}" destId="{B172FAF7-A834-41CA-BCF8-037A88929458}" srcOrd="0" destOrd="0" presId="urn:microsoft.com/office/officeart/2005/8/layout/orgChart1"/>
    <dgm:cxn modelId="{083575C3-917E-4D5F-BFA1-3828C83CA921}" type="presParOf" srcId="{89E7AA7D-C9B5-4D39-AF28-C7B6CD6F436B}" destId="{40CBE701-2A8F-4E9A-A0C8-A93A61D16E6C}" srcOrd="1" destOrd="0" presId="urn:microsoft.com/office/officeart/2005/8/layout/orgChart1"/>
    <dgm:cxn modelId="{86CD6E2C-77BE-4FD1-9A21-8BCA45E80255}" type="presParOf" srcId="{62F0A52D-DCFF-4804-BB41-0856AFD1A475}" destId="{043CD2A2-AFC0-4FC4-86A6-7BA3E2003B8F}" srcOrd="1" destOrd="0" presId="urn:microsoft.com/office/officeart/2005/8/layout/orgChart1"/>
    <dgm:cxn modelId="{0F3F3EDC-BAB1-4880-8B65-A26021BB7BAA}" type="presParOf" srcId="{043CD2A2-AFC0-4FC4-86A6-7BA3E2003B8F}" destId="{E1B3E1C2-DE10-4EEC-8333-F719D77833A5}" srcOrd="0" destOrd="0" presId="urn:microsoft.com/office/officeart/2005/8/layout/orgChart1"/>
    <dgm:cxn modelId="{476663A9-0D93-45B3-883B-9BA0746B5C5F}" type="presParOf" srcId="{043CD2A2-AFC0-4FC4-86A6-7BA3E2003B8F}" destId="{5E583168-AACD-48B0-9E4C-63380A7C4ED7}" srcOrd="1" destOrd="0" presId="urn:microsoft.com/office/officeart/2005/8/layout/orgChart1"/>
    <dgm:cxn modelId="{D41D62D4-82FF-40BB-A3B1-6CFA339B2DF4}" type="presParOf" srcId="{5E583168-AACD-48B0-9E4C-63380A7C4ED7}" destId="{A0ED03F0-4ABB-4298-BF8B-6362AA64C349}" srcOrd="0" destOrd="0" presId="urn:microsoft.com/office/officeart/2005/8/layout/orgChart1"/>
    <dgm:cxn modelId="{BCB0E20D-A822-45C1-B1AE-21114BF08E40}" type="presParOf" srcId="{A0ED03F0-4ABB-4298-BF8B-6362AA64C349}" destId="{3C507104-094F-4719-9B9E-8E75C4111C8A}" srcOrd="0" destOrd="0" presId="urn:microsoft.com/office/officeart/2005/8/layout/orgChart1"/>
    <dgm:cxn modelId="{64EFFE6F-0E2C-4A89-9A42-DC87AEEEC451}" type="presParOf" srcId="{A0ED03F0-4ABB-4298-BF8B-6362AA64C349}" destId="{5D026641-88BB-4C9F-AA09-3512EE078FE2}" srcOrd="1" destOrd="0" presId="urn:microsoft.com/office/officeart/2005/8/layout/orgChart1"/>
    <dgm:cxn modelId="{18C3B5D2-0533-4FAB-A258-309B7AD4FB5F}" type="presParOf" srcId="{5E583168-AACD-48B0-9E4C-63380A7C4ED7}" destId="{2B14DF62-15EE-4638-BD16-F364F74C26E9}" srcOrd="1" destOrd="0" presId="urn:microsoft.com/office/officeart/2005/8/layout/orgChart1"/>
    <dgm:cxn modelId="{B762E7BD-9830-4C37-9C29-F1ED9ECA267C}" type="presParOf" srcId="{5E583168-AACD-48B0-9E4C-63380A7C4ED7}" destId="{11906CC7-8860-49D0-A7FD-FD2396140979}" srcOrd="2" destOrd="0" presId="urn:microsoft.com/office/officeart/2005/8/layout/orgChart1"/>
    <dgm:cxn modelId="{84CB7B45-2F9C-4963-A3DE-D9027BC2D9FB}" type="presParOf" srcId="{043CD2A2-AFC0-4FC4-86A6-7BA3E2003B8F}" destId="{1F7103D6-B817-4623-BCD2-116E4FA5599D}" srcOrd="2" destOrd="0" presId="urn:microsoft.com/office/officeart/2005/8/layout/orgChart1"/>
    <dgm:cxn modelId="{8EE4DB71-5257-4D69-97B1-B16EBBBF62F1}" type="presParOf" srcId="{043CD2A2-AFC0-4FC4-86A6-7BA3E2003B8F}" destId="{EF4DB395-3EFB-4FA3-83D5-6C71ED310584}" srcOrd="3" destOrd="0" presId="urn:microsoft.com/office/officeart/2005/8/layout/orgChart1"/>
    <dgm:cxn modelId="{AC79BD35-A6EC-4C26-9D36-FAB8AC522007}" type="presParOf" srcId="{EF4DB395-3EFB-4FA3-83D5-6C71ED310584}" destId="{09FF0852-E0D9-435E-B54F-237078092777}" srcOrd="0" destOrd="0" presId="urn:microsoft.com/office/officeart/2005/8/layout/orgChart1"/>
    <dgm:cxn modelId="{5F923F29-4C7E-45A1-8969-B2A7BE2983EA}" type="presParOf" srcId="{09FF0852-E0D9-435E-B54F-237078092777}" destId="{506DE18B-8215-47E6-8410-87CF1C354067}" srcOrd="0" destOrd="0" presId="urn:microsoft.com/office/officeart/2005/8/layout/orgChart1"/>
    <dgm:cxn modelId="{41D5C260-86BD-4629-AC35-DE5AE41F3DE8}" type="presParOf" srcId="{09FF0852-E0D9-435E-B54F-237078092777}" destId="{DAFEF3D4-28A8-4346-BD54-BF6EF70EE9FB}" srcOrd="1" destOrd="0" presId="urn:microsoft.com/office/officeart/2005/8/layout/orgChart1"/>
    <dgm:cxn modelId="{71751ED6-8FB3-49F3-9F00-FB75312885D5}" type="presParOf" srcId="{EF4DB395-3EFB-4FA3-83D5-6C71ED310584}" destId="{537B316A-00C4-4C04-A4C2-1DDD468E554E}" srcOrd="1" destOrd="0" presId="urn:microsoft.com/office/officeart/2005/8/layout/orgChart1"/>
    <dgm:cxn modelId="{C8F0CE72-03AE-442E-8310-D38924719149}" type="presParOf" srcId="{EF4DB395-3EFB-4FA3-83D5-6C71ED310584}" destId="{BE6ABD28-2515-4966-9B62-3A8B66702E08}" srcOrd="2" destOrd="0" presId="urn:microsoft.com/office/officeart/2005/8/layout/orgChart1"/>
    <dgm:cxn modelId="{F1A646C1-3768-4B92-9321-879D6B34938E}" type="presParOf" srcId="{043CD2A2-AFC0-4FC4-86A6-7BA3E2003B8F}" destId="{B550E318-1297-4794-AEB1-A3C8F4869ADC}" srcOrd="4" destOrd="0" presId="urn:microsoft.com/office/officeart/2005/8/layout/orgChart1"/>
    <dgm:cxn modelId="{657D5999-C1B4-490B-9D4D-298932EB7AD4}" type="presParOf" srcId="{043CD2A2-AFC0-4FC4-86A6-7BA3E2003B8F}" destId="{37AC4810-D8B1-4DCD-AE28-84BC15A997C8}" srcOrd="5" destOrd="0" presId="urn:microsoft.com/office/officeart/2005/8/layout/orgChart1"/>
    <dgm:cxn modelId="{E7AB1ADA-77EA-4B63-9B80-46288CABD7CB}" type="presParOf" srcId="{37AC4810-D8B1-4DCD-AE28-84BC15A997C8}" destId="{8072E382-9403-425C-A1F0-85814F3693FC}" srcOrd="0" destOrd="0" presId="urn:microsoft.com/office/officeart/2005/8/layout/orgChart1"/>
    <dgm:cxn modelId="{331C314E-B4D2-4E03-A79D-D306B190F04C}" type="presParOf" srcId="{8072E382-9403-425C-A1F0-85814F3693FC}" destId="{40861BD2-AB10-4ECB-86A4-FE8AE64F17A2}" srcOrd="0" destOrd="0" presId="urn:microsoft.com/office/officeart/2005/8/layout/orgChart1"/>
    <dgm:cxn modelId="{45DF155E-3615-4A46-A73F-C4110C511146}" type="presParOf" srcId="{8072E382-9403-425C-A1F0-85814F3693FC}" destId="{A6BE0AE9-7650-4E77-A88F-F9447DECD448}" srcOrd="1" destOrd="0" presId="urn:microsoft.com/office/officeart/2005/8/layout/orgChart1"/>
    <dgm:cxn modelId="{904D67A0-638D-4187-9642-2D0A7D0F602E}" type="presParOf" srcId="{37AC4810-D8B1-4DCD-AE28-84BC15A997C8}" destId="{8C7D1FEA-425C-4838-8218-AFEF714DED02}" srcOrd="1" destOrd="0" presId="urn:microsoft.com/office/officeart/2005/8/layout/orgChart1"/>
    <dgm:cxn modelId="{AE37B0F3-4300-4E7F-962B-1DEF8F5CD714}" type="presParOf" srcId="{37AC4810-D8B1-4DCD-AE28-84BC15A997C8}" destId="{E712B744-E943-4C98-8088-B1F94FB93F10}" srcOrd="2" destOrd="0" presId="urn:microsoft.com/office/officeart/2005/8/layout/orgChart1"/>
    <dgm:cxn modelId="{29537ABC-5EF4-4D7E-9022-D0CC2A266D9B}" type="presParOf" srcId="{62F0A52D-DCFF-4804-BB41-0856AFD1A475}" destId="{434A5C01-16AD-43D0-BA19-373283E91564}" srcOrd="2" destOrd="0" presId="urn:microsoft.com/office/officeart/2005/8/layout/orgChart1"/>
    <dgm:cxn modelId="{2D554791-8675-4EB4-A761-0ED326F15699}" type="presParOf" srcId="{AAA9017B-EA5E-4AD3-8B94-FF5328EEBFD8}" destId="{27F987D6-C18F-4EA3-946B-9FBE2F78FCA2}" srcOrd="2" destOrd="0" presId="urn:microsoft.com/office/officeart/2005/8/layout/orgChart1"/>
    <dgm:cxn modelId="{17EFB7EE-C095-414E-9BBE-DB0FCA5B8F9D}" type="presParOf" srcId="{AAA9017B-EA5E-4AD3-8B94-FF5328EEBFD8}" destId="{A5D19D19-78B7-4F63-9BB8-99B8A5A65C97}" srcOrd="3" destOrd="0" presId="urn:microsoft.com/office/officeart/2005/8/layout/orgChart1"/>
    <dgm:cxn modelId="{95F41137-1F75-4F11-846D-7A2B4E03D6FB}" type="presParOf" srcId="{A5D19D19-78B7-4F63-9BB8-99B8A5A65C97}" destId="{C4DF3597-ADE6-4275-A9CC-6CAFF565FB71}" srcOrd="0" destOrd="0" presId="urn:microsoft.com/office/officeart/2005/8/layout/orgChart1"/>
    <dgm:cxn modelId="{90258E28-BA71-4756-BE93-C85B32C1DAC2}" type="presParOf" srcId="{C4DF3597-ADE6-4275-A9CC-6CAFF565FB71}" destId="{630BA786-8C3D-4A4B-B836-7974E15F6D26}" srcOrd="0" destOrd="0" presId="urn:microsoft.com/office/officeart/2005/8/layout/orgChart1"/>
    <dgm:cxn modelId="{DE896FBC-46BA-44A2-8A81-AD548EA3A465}" type="presParOf" srcId="{C4DF3597-ADE6-4275-A9CC-6CAFF565FB71}" destId="{54FA3BEF-E7A6-413C-BE23-143EA7F87603}" srcOrd="1" destOrd="0" presId="urn:microsoft.com/office/officeart/2005/8/layout/orgChart1"/>
    <dgm:cxn modelId="{961F2FDF-ED2B-4602-964B-69E5594BF4A0}" type="presParOf" srcId="{A5D19D19-78B7-4F63-9BB8-99B8A5A65C97}" destId="{097FD1FA-0226-4DB1-A1ED-D8B7395C5290}" srcOrd="1" destOrd="0" presId="urn:microsoft.com/office/officeart/2005/8/layout/orgChart1"/>
    <dgm:cxn modelId="{5B4D8D9B-070A-492C-985D-08F8042DA71C}" type="presParOf" srcId="{097FD1FA-0226-4DB1-A1ED-D8B7395C5290}" destId="{623777F5-8418-4F8B-8388-8487A2348341}" srcOrd="0" destOrd="0" presId="urn:microsoft.com/office/officeart/2005/8/layout/orgChart1"/>
    <dgm:cxn modelId="{C1160435-CF55-4E89-B034-CFBAE9865F43}" type="presParOf" srcId="{097FD1FA-0226-4DB1-A1ED-D8B7395C5290}" destId="{4D5E1490-4B65-4415-A1F1-AB6838C446AC}" srcOrd="1" destOrd="0" presId="urn:microsoft.com/office/officeart/2005/8/layout/orgChart1"/>
    <dgm:cxn modelId="{35CAA34D-870A-44C1-82BF-619AC1297ED1}" type="presParOf" srcId="{4D5E1490-4B65-4415-A1F1-AB6838C446AC}" destId="{E3CFFDCA-D840-4038-AFA8-2D10C7B06FD4}" srcOrd="0" destOrd="0" presId="urn:microsoft.com/office/officeart/2005/8/layout/orgChart1"/>
    <dgm:cxn modelId="{49EAB2E1-D7F6-4006-ABA7-4FF9819E2498}" type="presParOf" srcId="{E3CFFDCA-D840-4038-AFA8-2D10C7B06FD4}" destId="{BF10504A-B32A-456E-9F3D-0A0CAE9BEC6B}" srcOrd="0" destOrd="0" presId="urn:microsoft.com/office/officeart/2005/8/layout/orgChart1"/>
    <dgm:cxn modelId="{7B070296-A32A-4474-8CFA-F4A95E654AED}" type="presParOf" srcId="{E3CFFDCA-D840-4038-AFA8-2D10C7B06FD4}" destId="{44111C95-1DDA-477D-A79A-0AD4A3F8EE77}" srcOrd="1" destOrd="0" presId="urn:microsoft.com/office/officeart/2005/8/layout/orgChart1"/>
    <dgm:cxn modelId="{DD0889CC-79EC-4818-A028-224A4F828635}" type="presParOf" srcId="{4D5E1490-4B65-4415-A1F1-AB6838C446AC}" destId="{8782705E-9ADF-4CF7-9310-BBCD0EB11582}" srcOrd="1" destOrd="0" presId="urn:microsoft.com/office/officeart/2005/8/layout/orgChart1"/>
    <dgm:cxn modelId="{E3C1A296-F5FF-4457-BFFC-B4155359206D}" type="presParOf" srcId="{4D5E1490-4B65-4415-A1F1-AB6838C446AC}" destId="{644E4B54-A2B5-4CCC-A182-1F21433C7244}" srcOrd="2" destOrd="0" presId="urn:microsoft.com/office/officeart/2005/8/layout/orgChart1"/>
    <dgm:cxn modelId="{354120B8-81F7-4E8A-9827-51C877F91780}" type="presParOf" srcId="{097FD1FA-0226-4DB1-A1ED-D8B7395C5290}" destId="{828F7387-82D6-46A2-9F75-2F65D7C12D76}" srcOrd="2" destOrd="0" presId="urn:microsoft.com/office/officeart/2005/8/layout/orgChart1"/>
    <dgm:cxn modelId="{55ABE0AB-D122-4574-ABA3-B23E6BC88CD9}" type="presParOf" srcId="{097FD1FA-0226-4DB1-A1ED-D8B7395C5290}" destId="{EFABEC2B-2913-4D0B-935D-89D37A37DC1D}" srcOrd="3" destOrd="0" presId="urn:microsoft.com/office/officeart/2005/8/layout/orgChart1"/>
    <dgm:cxn modelId="{EF17A544-B899-4A9F-9006-CA925789E939}" type="presParOf" srcId="{EFABEC2B-2913-4D0B-935D-89D37A37DC1D}" destId="{C7B1F810-D712-4685-870C-EFB55BFB9567}" srcOrd="0" destOrd="0" presId="urn:microsoft.com/office/officeart/2005/8/layout/orgChart1"/>
    <dgm:cxn modelId="{0D8B0077-D3BB-48A5-8B2C-D960A937D3DC}" type="presParOf" srcId="{C7B1F810-D712-4685-870C-EFB55BFB9567}" destId="{D0DA5C7D-FB98-4809-9183-0F4060DA5801}" srcOrd="0" destOrd="0" presId="urn:microsoft.com/office/officeart/2005/8/layout/orgChart1"/>
    <dgm:cxn modelId="{F610963A-B301-4C10-802B-39845789EC77}" type="presParOf" srcId="{C7B1F810-D712-4685-870C-EFB55BFB9567}" destId="{81374F26-88EA-4D7F-983B-FC613123D6EC}" srcOrd="1" destOrd="0" presId="urn:microsoft.com/office/officeart/2005/8/layout/orgChart1"/>
    <dgm:cxn modelId="{B82E864E-4896-445D-B4CD-0CBA1260ADB8}" type="presParOf" srcId="{EFABEC2B-2913-4D0B-935D-89D37A37DC1D}" destId="{7A05B482-5AD5-49B4-976F-142697864FF5}" srcOrd="1" destOrd="0" presId="urn:microsoft.com/office/officeart/2005/8/layout/orgChart1"/>
    <dgm:cxn modelId="{A46D998B-CB60-453C-91E4-956030F05C87}" type="presParOf" srcId="{EFABEC2B-2913-4D0B-935D-89D37A37DC1D}" destId="{3F3177B5-7235-4F74-917D-60517D70F12E}" srcOrd="2" destOrd="0" presId="urn:microsoft.com/office/officeart/2005/8/layout/orgChart1"/>
    <dgm:cxn modelId="{2AF2B40E-EB6E-49A3-A3D9-C122A42F6462}" type="presParOf" srcId="{097FD1FA-0226-4DB1-A1ED-D8B7395C5290}" destId="{6CDCF5E0-2A5C-4A97-86BE-EA7F96171882}" srcOrd="4" destOrd="0" presId="urn:microsoft.com/office/officeart/2005/8/layout/orgChart1"/>
    <dgm:cxn modelId="{E033FBD2-421C-48DD-AD2B-DB54C5B84FA9}" type="presParOf" srcId="{097FD1FA-0226-4DB1-A1ED-D8B7395C5290}" destId="{F8E136E9-4F8C-4D61-8303-B99E4F70ACBC}" srcOrd="5" destOrd="0" presId="urn:microsoft.com/office/officeart/2005/8/layout/orgChart1"/>
    <dgm:cxn modelId="{3334002F-395B-4045-A6D7-CEF2BCAA94F2}" type="presParOf" srcId="{F8E136E9-4F8C-4D61-8303-B99E4F70ACBC}" destId="{B237F0DA-93DC-49B0-92A9-4EA3DDF00963}" srcOrd="0" destOrd="0" presId="urn:microsoft.com/office/officeart/2005/8/layout/orgChart1"/>
    <dgm:cxn modelId="{C70D4318-B3C2-44F7-8034-EEE01C45ED0D}" type="presParOf" srcId="{B237F0DA-93DC-49B0-92A9-4EA3DDF00963}" destId="{55B88090-A889-402F-91F1-074A1FB5079B}" srcOrd="0" destOrd="0" presId="urn:microsoft.com/office/officeart/2005/8/layout/orgChart1"/>
    <dgm:cxn modelId="{9D199764-BBAF-45DB-B809-BFAD2B4A8FBE}" type="presParOf" srcId="{B237F0DA-93DC-49B0-92A9-4EA3DDF00963}" destId="{68F60077-2F6A-4BEF-8F70-8EC5D891E4A2}" srcOrd="1" destOrd="0" presId="urn:microsoft.com/office/officeart/2005/8/layout/orgChart1"/>
    <dgm:cxn modelId="{482E29D3-F54A-4863-9C00-63843E91A9F5}" type="presParOf" srcId="{F8E136E9-4F8C-4D61-8303-B99E4F70ACBC}" destId="{74F2CBDD-583A-485A-9A3F-706753C9D173}" srcOrd="1" destOrd="0" presId="urn:microsoft.com/office/officeart/2005/8/layout/orgChart1"/>
    <dgm:cxn modelId="{9108AAA1-5DF6-4EAE-8549-F176B4A68810}" type="presParOf" srcId="{F8E136E9-4F8C-4D61-8303-B99E4F70ACBC}" destId="{A8519830-9BC6-4089-AA77-D911094760F3}" srcOrd="2" destOrd="0" presId="urn:microsoft.com/office/officeart/2005/8/layout/orgChart1"/>
    <dgm:cxn modelId="{14F77EAB-E677-47E8-9BB5-05F2423E69C3}" type="presParOf" srcId="{097FD1FA-0226-4DB1-A1ED-D8B7395C5290}" destId="{AEDC7AA5-0B26-4BB8-A20D-C71AA6E337C8}" srcOrd="6" destOrd="0" presId="urn:microsoft.com/office/officeart/2005/8/layout/orgChart1"/>
    <dgm:cxn modelId="{DD9D36E0-7967-4C68-AE57-F59C6812F25F}" type="presParOf" srcId="{097FD1FA-0226-4DB1-A1ED-D8B7395C5290}" destId="{84185EA9-82C7-45A0-91FF-E847B2D711C2}" srcOrd="7" destOrd="0" presId="urn:microsoft.com/office/officeart/2005/8/layout/orgChart1"/>
    <dgm:cxn modelId="{4B6E3089-C609-49C0-8D38-C9E5C9BD2E4C}" type="presParOf" srcId="{84185EA9-82C7-45A0-91FF-E847B2D711C2}" destId="{F54A04E7-4E10-4DD0-83D4-B6A8885F9C34}" srcOrd="0" destOrd="0" presId="urn:microsoft.com/office/officeart/2005/8/layout/orgChart1"/>
    <dgm:cxn modelId="{C5476392-4B3F-472E-B04B-DAC45BC21ECD}" type="presParOf" srcId="{F54A04E7-4E10-4DD0-83D4-B6A8885F9C34}" destId="{87BA7395-DF1B-43D1-B497-8FFD5037DC80}" srcOrd="0" destOrd="0" presId="urn:microsoft.com/office/officeart/2005/8/layout/orgChart1"/>
    <dgm:cxn modelId="{2CE1904A-3589-4FF7-9F5C-6F9740A95178}" type="presParOf" srcId="{F54A04E7-4E10-4DD0-83D4-B6A8885F9C34}" destId="{81846029-5589-42FF-B594-7BE21860A503}" srcOrd="1" destOrd="0" presId="urn:microsoft.com/office/officeart/2005/8/layout/orgChart1"/>
    <dgm:cxn modelId="{C4A3F83A-EC35-4946-800C-B027C655DDB2}" type="presParOf" srcId="{84185EA9-82C7-45A0-91FF-E847B2D711C2}" destId="{7E29AB17-FFD9-40D3-AFC9-7A7AAC3C88A6}" srcOrd="1" destOrd="0" presId="urn:microsoft.com/office/officeart/2005/8/layout/orgChart1"/>
    <dgm:cxn modelId="{8E4EF4E5-7799-473A-8E11-0F7AAC02F542}" type="presParOf" srcId="{84185EA9-82C7-45A0-91FF-E847B2D711C2}" destId="{84226135-8EA8-4832-BEB7-CDB00F62FF1A}" srcOrd="2" destOrd="0" presId="urn:microsoft.com/office/officeart/2005/8/layout/orgChart1"/>
    <dgm:cxn modelId="{3E802453-7B93-47C6-8FC1-E23D8265493D}" type="presParOf" srcId="{097FD1FA-0226-4DB1-A1ED-D8B7395C5290}" destId="{098A44BB-F695-482E-A547-CB6CA9BC665B}" srcOrd="8" destOrd="0" presId="urn:microsoft.com/office/officeart/2005/8/layout/orgChart1"/>
    <dgm:cxn modelId="{39C3B725-618A-4074-821F-ECEDD357BE8D}" type="presParOf" srcId="{097FD1FA-0226-4DB1-A1ED-D8B7395C5290}" destId="{F17D7E61-6C75-4C10-A338-3B55C0F2C296}" srcOrd="9" destOrd="0" presId="urn:microsoft.com/office/officeart/2005/8/layout/orgChart1"/>
    <dgm:cxn modelId="{9A10C8EB-DAF7-4FD1-AF9D-2A1A9274AF55}" type="presParOf" srcId="{F17D7E61-6C75-4C10-A338-3B55C0F2C296}" destId="{4700CAE1-6E04-44CC-8C70-ECDFACE9C101}" srcOrd="0" destOrd="0" presId="urn:microsoft.com/office/officeart/2005/8/layout/orgChart1"/>
    <dgm:cxn modelId="{CEE07267-744F-431B-9785-7379DA6DFCD0}" type="presParOf" srcId="{4700CAE1-6E04-44CC-8C70-ECDFACE9C101}" destId="{3412B2DB-012A-44AB-A6D5-02879927DD36}" srcOrd="0" destOrd="0" presId="urn:microsoft.com/office/officeart/2005/8/layout/orgChart1"/>
    <dgm:cxn modelId="{C950C34D-8A74-4BB0-A63B-9519BB81E4D9}" type="presParOf" srcId="{4700CAE1-6E04-44CC-8C70-ECDFACE9C101}" destId="{80F751B6-AB5F-47C6-B0EC-591AFF3D7C5E}" srcOrd="1" destOrd="0" presId="urn:microsoft.com/office/officeart/2005/8/layout/orgChart1"/>
    <dgm:cxn modelId="{7E64E23A-A982-4E1F-8F00-BB7DAC9CEA41}" type="presParOf" srcId="{F17D7E61-6C75-4C10-A338-3B55C0F2C296}" destId="{1360114D-FA84-4BD2-980D-E80181B7ADDF}" srcOrd="1" destOrd="0" presId="urn:microsoft.com/office/officeart/2005/8/layout/orgChart1"/>
    <dgm:cxn modelId="{8D4F4416-D5BA-40A4-92C5-38D62F283B14}" type="presParOf" srcId="{F17D7E61-6C75-4C10-A338-3B55C0F2C296}" destId="{476FADA7-EAE0-4AA4-8C2E-F1FBB53FA43C}" srcOrd="2" destOrd="0" presId="urn:microsoft.com/office/officeart/2005/8/layout/orgChart1"/>
    <dgm:cxn modelId="{10B95BF1-2357-4580-90EA-D9550955B57A}" type="presParOf" srcId="{A5D19D19-78B7-4F63-9BB8-99B8A5A65C97}" destId="{70B0919D-AC1F-4B19-A287-480D734DDE66}" srcOrd="2" destOrd="0" presId="urn:microsoft.com/office/officeart/2005/8/layout/orgChart1"/>
    <dgm:cxn modelId="{FF0B8321-9798-4E68-95E7-58762AFCCDB2}" type="presParOf" srcId="{45D2CCF9-472C-486C-BD92-E9915FADF18F}" destId="{326CD83A-1D48-4B41-A326-6B0A5BBF593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F70391-B1B2-4D5F-9C22-8681527CB56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de-DE"/>
        </a:p>
      </dgm:t>
    </dgm:pt>
    <dgm:pt modelId="{78A3B771-7266-41B0-9CC1-987865DDA29D}">
      <dgm:prSet phldrT="[Text]" custT="1"/>
      <dgm:spPr/>
      <dgm:t>
        <a:bodyPr/>
        <a:lstStyle/>
        <a:p>
          <a:r>
            <a:rPr lang="de-DE" sz="2000" dirty="0" smtClean="0"/>
            <a:t>OSI-Schicht 7</a:t>
          </a:r>
          <a:br>
            <a:rPr lang="de-DE" sz="2000" dirty="0" smtClean="0"/>
          </a:br>
          <a:r>
            <a:rPr lang="de-DE" sz="2000" dirty="0" smtClean="0"/>
            <a:t>Anwendungsschicht</a:t>
          </a:r>
          <a:endParaRPr lang="de-DE" sz="2000" dirty="0"/>
        </a:p>
      </dgm:t>
    </dgm:pt>
    <dgm:pt modelId="{DFEBDDF8-99AE-4DA1-A376-6D846CC47BF4}" type="parTrans" cxnId="{43C1EDF9-9EB9-4306-AEDF-569387880297}">
      <dgm:prSet/>
      <dgm:spPr/>
      <dgm:t>
        <a:bodyPr/>
        <a:lstStyle/>
        <a:p>
          <a:endParaRPr lang="de-DE" sz="1050"/>
        </a:p>
      </dgm:t>
    </dgm:pt>
    <dgm:pt modelId="{F35729BD-C942-4B4B-9CAF-DE949EE9F4DC}" type="sibTrans" cxnId="{43C1EDF9-9EB9-4306-AEDF-569387880297}">
      <dgm:prSet/>
      <dgm:spPr/>
      <dgm:t>
        <a:bodyPr/>
        <a:lstStyle/>
        <a:p>
          <a:endParaRPr lang="de-DE" sz="1050"/>
        </a:p>
      </dgm:t>
    </dgm:pt>
    <dgm:pt modelId="{899F1C82-DBEC-42F9-85B6-3C271C981772}">
      <dgm:prSet phldrT="[Text]" custT="1"/>
      <dgm:spPr/>
      <dgm:t>
        <a:bodyPr/>
        <a:lstStyle/>
        <a:p>
          <a:r>
            <a:rPr lang="de-DE" sz="2000" dirty="0" smtClean="0"/>
            <a:t>OSI-Schicht 2</a:t>
          </a:r>
          <a:br>
            <a:rPr lang="de-DE" sz="2000" dirty="0" smtClean="0"/>
          </a:br>
          <a:r>
            <a:rPr lang="de-DE" sz="2000" dirty="0" smtClean="0"/>
            <a:t>Leitungsschicht</a:t>
          </a:r>
          <a:endParaRPr lang="de-DE" sz="2000" dirty="0"/>
        </a:p>
      </dgm:t>
    </dgm:pt>
    <dgm:pt modelId="{6872A641-1928-43F6-83AD-CA1E6BDC08B2}" type="parTrans" cxnId="{341D4883-B0CB-4796-88A5-95C933802FF5}">
      <dgm:prSet/>
      <dgm:spPr/>
      <dgm:t>
        <a:bodyPr/>
        <a:lstStyle/>
        <a:p>
          <a:endParaRPr lang="de-DE" sz="1050"/>
        </a:p>
      </dgm:t>
    </dgm:pt>
    <dgm:pt modelId="{A6B02265-2E88-4895-8BFA-D64E9983DA4F}" type="sibTrans" cxnId="{341D4883-B0CB-4796-88A5-95C933802FF5}">
      <dgm:prSet/>
      <dgm:spPr/>
      <dgm:t>
        <a:bodyPr/>
        <a:lstStyle/>
        <a:p>
          <a:endParaRPr lang="de-DE" sz="1050"/>
        </a:p>
      </dgm:t>
    </dgm:pt>
    <dgm:pt modelId="{4CEB6594-4EF3-44A3-A7B8-D1A77673B2BB}">
      <dgm:prSet phldrT="[Text]" custT="1"/>
      <dgm:spPr/>
      <dgm:t>
        <a:bodyPr/>
        <a:lstStyle/>
        <a:p>
          <a:r>
            <a:rPr lang="de-DE" sz="2000" dirty="0" smtClean="0"/>
            <a:t>OSI-Schicht 1</a:t>
          </a:r>
          <a:br>
            <a:rPr lang="de-DE" sz="2000" dirty="0" smtClean="0"/>
          </a:br>
          <a:r>
            <a:rPr lang="de-DE" sz="2000" dirty="0" smtClean="0"/>
            <a:t>Physikalische Schicht</a:t>
          </a:r>
          <a:endParaRPr lang="de-DE" sz="2000" dirty="0"/>
        </a:p>
      </dgm:t>
    </dgm:pt>
    <dgm:pt modelId="{F8D3B334-0902-4E29-9382-27217D028C55}" type="parTrans" cxnId="{E5817DEB-E786-4569-9F1B-BE4F2C3F7ACD}">
      <dgm:prSet/>
      <dgm:spPr/>
      <dgm:t>
        <a:bodyPr/>
        <a:lstStyle/>
        <a:p>
          <a:endParaRPr lang="de-DE" sz="1050"/>
        </a:p>
      </dgm:t>
    </dgm:pt>
    <dgm:pt modelId="{31BE1C7A-496A-4FC0-AC73-AEFC80484880}" type="sibTrans" cxnId="{E5817DEB-E786-4569-9F1B-BE4F2C3F7ACD}">
      <dgm:prSet/>
      <dgm:spPr/>
      <dgm:t>
        <a:bodyPr/>
        <a:lstStyle/>
        <a:p>
          <a:endParaRPr lang="de-DE" sz="1050"/>
        </a:p>
      </dgm:t>
    </dgm:pt>
    <dgm:pt modelId="{726AA779-BB3A-4CF8-A5D5-54FB50928F63}" type="pres">
      <dgm:prSet presAssocID="{3FF70391-B1B2-4D5F-9C22-8681527CB562}" presName="linear" presStyleCnt="0">
        <dgm:presLayoutVars>
          <dgm:animLvl val="lvl"/>
          <dgm:resizeHandles val="exact"/>
        </dgm:presLayoutVars>
      </dgm:prSet>
      <dgm:spPr/>
      <dgm:t>
        <a:bodyPr/>
        <a:lstStyle/>
        <a:p>
          <a:endParaRPr lang="de-DE"/>
        </a:p>
      </dgm:t>
    </dgm:pt>
    <dgm:pt modelId="{7D2C39A1-F6F2-4D0F-A601-DC5EEA7367CC}" type="pres">
      <dgm:prSet presAssocID="{78A3B771-7266-41B0-9CC1-987865DDA29D}" presName="parentText" presStyleLbl="node1" presStyleIdx="0" presStyleCnt="3">
        <dgm:presLayoutVars>
          <dgm:chMax val="0"/>
          <dgm:bulletEnabled val="1"/>
        </dgm:presLayoutVars>
      </dgm:prSet>
      <dgm:spPr/>
      <dgm:t>
        <a:bodyPr/>
        <a:lstStyle/>
        <a:p>
          <a:endParaRPr lang="de-DE"/>
        </a:p>
      </dgm:t>
    </dgm:pt>
    <dgm:pt modelId="{78C4F349-C371-4EE9-865F-ABD9104C69FE}" type="pres">
      <dgm:prSet presAssocID="{F35729BD-C942-4B4B-9CAF-DE949EE9F4DC}" presName="spacer" presStyleCnt="0"/>
      <dgm:spPr/>
    </dgm:pt>
    <dgm:pt modelId="{AB68A3DC-46CB-4CF6-BC93-2E3A7328305F}" type="pres">
      <dgm:prSet presAssocID="{899F1C82-DBEC-42F9-85B6-3C271C981772}" presName="parentText" presStyleLbl="node1" presStyleIdx="1" presStyleCnt="3">
        <dgm:presLayoutVars>
          <dgm:chMax val="0"/>
          <dgm:bulletEnabled val="1"/>
        </dgm:presLayoutVars>
      </dgm:prSet>
      <dgm:spPr/>
      <dgm:t>
        <a:bodyPr/>
        <a:lstStyle/>
        <a:p>
          <a:endParaRPr lang="de-DE"/>
        </a:p>
      </dgm:t>
    </dgm:pt>
    <dgm:pt modelId="{2D8990F7-D730-4FAC-AF2A-02C9A71B61EA}" type="pres">
      <dgm:prSet presAssocID="{A6B02265-2E88-4895-8BFA-D64E9983DA4F}" presName="spacer" presStyleCnt="0"/>
      <dgm:spPr/>
    </dgm:pt>
    <dgm:pt modelId="{D32BCA05-5333-4758-B53B-A02FCF70601D}" type="pres">
      <dgm:prSet presAssocID="{4CEB6594-4EF3-44A3-A7B8-D1A77673B2BB}" presName="parentText" presStyleLbl="node1" presStyleIdx="2" presStyleCnt="3">
        <dgm:presLayoutVars>
          <dgm:chMax val="0"/>
          <dgm:bulletEnabled val="1"/>
        </dgm:presLayoutVars>
      </dgm:prSet>
      <dgm:spPr/>
      <dgm:t>
        <a:bodyPr/>
        <a:lstStyle/>
        <a:p>
          <a:endParaRPr lang="de-DE"/>
        </a:p>
      </dgm:t>
    </dgm:pt>
  </dgm:ptLst>
  <dgm:cxnLst>
    <dgm:cxn modelId="{8280F290-8991-4E5A-A0F2-F2E80BDC311B}" type="presOf" srcId="{899F1C82-DBEC-42F9-85B6-3C271C981772}" destId="{AB68A3DC-46CB-4CF6-BC93-2E3A7328305F}" srcOrd="0" destOrd="0" presId="urn:microsoft.com/office/officeart/2005/8/layout/vList2"/>
    <dgm:cxn modelId="{FA372567-34C1-4726-A880-0405BF469E5A}" type="presOf" srcId="{78A3B771-7266-41B0-9CC1-987865DDA29D}" destId="{7D2C39A1-F6F2-4D0F-A601-DC5EEA7367CC}" srcOrd="0" destOrd="0" presId="urn:microsoft.com/office/officeart/2005/8/layout/vList2"/>
    <dgm:cxn modelId="{E0C8C265-9C7A-41DA-AD09-CE6E45ECC43B}" type="presOf" srcId="{3FF70391-B1B2-4D5F-9C22-8681527CB562}" destId="{726AA779-BB3A-4CF8-A5D5-54FB50928F63}" srcOrd="0" destOrd="0" presId="urn:microsoft.com/office/officeart/2005/8/layout/vList2"/>
    <dgm:cxn modelId="{E5817DEB-E786-4569-9F1B-BE4F2C3F7ACD}" srcId="{3FF70391-B1B2-4D5F-9C22-8681527CB562}" destId="{4CEB6594-4EF3-44A3-A7B8-D1A77673B2BB}" srcOrd="2" destOrd="0" parTransId="{F8D3B334-0902-4E29-9382-27217D028C55}" sibTransId="{31BE1C7A-496A-4FC0-AC73-AEFC80484880}"/>
    <dgm:cxn modelId="{341D4883-B0CB-4796-88A5-95C933802FF5}" srcId="{3FF70391-B1B2-4D5F-9C22-8681527CB562}" destId="{899F1C82-DBEC-42F9-85B6-3C271C981772}" srcOrd="1" destOrd="0" parTransId="{6872A641-1928-43F6-83AD-CA1E6BDC08B2}" sibTransId="{A6B02265-2E88-4895-8BFA-D64E9983DA4F}"/>
    <dgm:cxn modelId="{43C1EDF9-9EB9-4306-AEDF-569387880297}" srcId="{3FF70391-B1B2-4D5F-9C22-8681527CB562}" destId="{78A3B771-7266-41B0-9CC1-987865DDA29D}" srcOrd="0" destOrd="0" parTransId="{DFEBDDF8-99AE-4DA1-A376-6D846CC47BF4}" sibTransId="{F35729BD-C942-4B4B-9CAF-DE949EE9F4DC}"/>
    <dgm:cxn modelId="{63CE4EF0-CB6C-4F6A-957E-866D6DF938A6}" type="presOf" srcId="{4CEB6594-4EF3-44A3-A7B8-D1A77673B2BB}" destId="{D32BCA05-5333-4758-B53B-A02FCF70601D}" srcOrd="0" destOrd="0" presId="urn:microsoft.com/office/officeart/2005/8/layout/vList2"/>
    <dgm:cxn modelId="{9361D5C5-6142-486C-9AD8-C353D8006CE2}" type="presParOf" srcId="{726AA779-BB3A-4CF8-A5D5-54FB50928F63}" destId="{7D2C39A1-F6F2-4D0F-A601-DC5EEA7367CC}" srcOrd="0" destOrd="0" presId="urn:microsoft.com/office/officeart/2005/8/layout/vList2"/>
    <dgm:cxn modelId="{4DBEB15B-0347-4720-97E3-99F36114614C}" type="presParOf" srcId="{726AA779-BB3A-4CF8-A5D5-54FB50928F63}" destId="{78C4F349-C371-4EE9-865F-ABD9104C69FE}" srcOrd="1" destOrd="0" presId="urn:microsoft.com/office/officeart/2005/8/layout/vList2"/>
    <dgm:cxn modelId="{22DED83B-E0ED-4AC3-898C-8A9FDB37E3E6}" type="presParOf" srcId="{726AA779-BB3A-4CF8-A5D5-54FB50928F63}" destId="{AB68A3DC-46CB-4CF6-BC93-2E3A7328305F}" srcOrd="2" destOrd="0" presId="urn:microsoft.com/office/officeart/2005/8/layout/vList2"/>
    <dgm:cxn modelId="{1D787662-7760-4B48-959A-B207B9857706}" type="presParOf" srcId="{726AA779-BB3A-4CF8-A5D5-54FB50928F63}" destId="{2D8990F7-D730-4FAC-AF2A-02C9A71B61EA}" srcOrd="3" destOrd="0" presId="urn:microsoft.com/office/officeart/2005/8/layout/vList2"/>
    <dgm:cxn modelId="{A56CC94B-F159-47F3-973A-588DAD2CCAC0}" type="presParOf" srcId="{726AA779-BB3A-4CF8-A5D5-54FB50928F63}" destId="{D32BCA05-5333-4758-B53B-A02FCF70601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9203AF-F981-43C5-A723-BD9CEA34F37B}" type="doc">
      <dgm:prSet loTypeId="urn:microsoft.com/office/officeart/2005/8/layout/hList3" loCatId="list" qsTypeId="urn:microsoft.com/office/officeart/2005/8/quickstyle/simple5" qsCatId="simple" csTypeId="urn:microsoft.com/office/officeart/2005/8/colors/accent1_2" csCatId="accent1" phldr="1"/>
      <dgm:spPr/>
      <dgm:t>
        <a:bodyPr/>
        <a:lstStyle/>
        <a:p>
          <a:endParaRPr lang="de-DE"/>
        </a:p>
      </dgm:t>
    </dgm:pt>
    <dgm:pt modelId="{DE889A3C-72EF-48B6-B718-B8615745E7DB}">
      <dgm:prSet phldrT="[Text]"/>
      <dgm:spPr/>
      <dgm:t>
        <a:bodyPr/>
        <a:lstStyle/>
        <a:p>
          <a:r>
            <a:rPr lang="de-DE" dirty="0" smtClean="0"/>
            <a:t>ATR</a:t>
          </a:r>
          <a:endParaRPr lang="de-DE" dirty="0"/>
        </a:p>
      </dgm:t>
    </dgm:pt>
    <dgm:pt modelId="{33CF5049-D972-497E-8FC7-FBA4FE6E7DED}" type="parTrans" cxnId="{03964FC5-35AF-4583-8D87-83FCABF43B2D}">
      <dgm:prSet/>
      <dgm:spPr/>
      <dgm:t>
        <a:bodyPr/>
        <a:lstStyle/>
        <a:p>
          <a:endParaRPr lang="de-DE"/>
        </a:p>
      </dgm:t>
    </dgm:pt>
    <dgm:pt modelId="{8163B733-B731-418A-BC2B-A833A5260803}" type="sibTrans" cxnId="{03964FC5-35AF-4583-8D87-83FCABF43B2D}">
      <dgm:prSet/>
      <dgm:spPr/>
      <dgm:t>
        <a:bodyPr/>
        <a:lstStyle/>
        <a:p>
          <a:endParaRPr lang="de-DE"/>
        </a:p>
      </dgm:t>
    </dgm:pt>
    <dgm:pt modelId="{53B31B20-98C4-43F5-BF88-C895F757B25F}">
      <dgm:prSet phldrT="[Text]"/>
      <dgm:spPr/>
      <dgm:t>
        <a:bodyPr/>
        <a:lstStyle/>
        <a:p>
          <a:r>
            <a:rPr lang="de-DE" dirty="0" smtClean="0"/>
            <a:t>Initial </a:t>
          </a:r>
          <a:r>
            <a:rPr lang="de-DE" dirty="0" err="1" smtClean="0"/>
            <a:t>Character</a:t>
          </a:r>
          <a:endParaRPr lang="de-DE" dirty="0" smtClean="0"/>
        </a:p>
        <a:p>
          <a:r>
            <a:rPr lang="de-DE" dirty="0" smtClean="0"/>
            <a:t>TS</a:t>
          </a:r>
          <a:endParaRPr lang="de-DE" dirty="0"/>
        </a:p>
      </dgm:t>
    </dgm:pt>
    <dgm:pt modelId="{9304A255-4881-446B-A772-7E76F0BA6260}" type="parTrans" cxnId="{81444304-E57A-4DC8-AAF6-C4464D9EE5E4}">
      <dgm:prSet/>
      <dgm:spPr/>
      <dgm:t>
        <a:bodyPr/>
        <a:lstStyle/>
        <a:p>
          <a:endParaRPr lang="de-DE"/>
        </a:p>
      </dgm:t>
    </dgm:pt>
    <dgm:pt modelId="{97E75242-2327-4191-B516-0322C345D00C}" type="sibTrans" cxnId="{81444304-E57A-4DC8-AAF6-C4464D9EE5E4}">
      <dgm:prSet/>
      <dgm:spPr/>
      <dgm:t>
        <a:bodyPr/>
        <a:lstStyle/>
        <a:p>
          <a:endParaRPr lang="de-DE"/>
        </a:p>
      </dgm:t>
    </dgm:pt>
    <dgm:pt modelId="{D0ACF4CE-88F9-49B7-89C6-27B84F663252}">
      <dgm:prSet phldrT="[Text]"/>
      <dgm:spPr/>
      <dgm:t>
        <a:bodyPr/>
        <a:lstStyle/>
        <a:p>
          <a:r>
            <a:rPr lang="de-DE" dirty="0" smtClean="0"/>
            <a:t>Format </a:t>
          </a:r>
          <a:r>
            <a:rPr lang="de-DE" dirty="0" err="1" smtClean="0"/>
            <a:t>Character</a:t>
          </a:r>
          <a:r>
            <a:rPr lang="de-DE" dirty="0" smtClean="0"/>
            <a:t/>
          </a:r>
          <a:br>
            <a:rPr lang="de-DE" dirty="0" smtClean="0"/>
          </a:br>
          <a:r>
            <a:rPr lang="de-DE" dirty="0" smtClean="0"/>
            <a:t>T0</a:t>
          </a:r>
          <a:endParaRPr lang="de-DE" dirty="0"/>
        </a:p>
      </dgm:t>
    </dgm:pt>
    <dgm:pt modelId="{54087D25-9247-42B8-A44D-EDB05F587065}" type="parTrans" cxnId="{2CF67129-BE72-465F-A138-5034EE478AB3}">
      <dgm:prSet/>
      <dgm:spPr/>
      <dgm:t>
        <a:bodyPr/>
        <a:lstStyle/>
        <a:p>
          <a:endParaRPr lang="de-DE"/>
        </a:p>
      </dgm:t>
    </dgm:pt>
    <dgm:pt modelId="{3A4528D3-5A9C-4976-A410-A3C54D05D5F3}" type="sibTrans" cxnId="{2CF67129-BE72-465F-A138-5034EE478AB3}">
      <dgm:prSet/>
      <dgm:spPr/>
      <dgm:t>
        <a:bodyPr/>
        <a:lstStyle/>
        <a:p>
          <a:endParaRPr lang="de-DE"/>
        </a:p>
      </dgm:t>
    </dgm:pt>
    <dgm:pt modelId="{139E3CED-CE8E-48AA-8E1D-B9C1CBA44930}">
      <dgm:prSet phldrT="[Text]"/>
      <dgm:spPr/>
      <dgm:t>
        <a:bodyPr/>
        <a:lstStyle/>
        <a:p>
          <a:r>
            <a:rPr lang="de-DE" dirty="0" smtClean="0"/>
            <a:t>Interface </a:t>
          </a:r>
          <a:r>
            <a:rPr lang="de-DE" dirty="0" err="1" smtClean="0"/>
            <a:t>Characters</a:t>
          </a:r>
          <a:r>
            <a:rPr lang="de-DE" dirty="0" smtClean="0"/>
            <a:t/>
          </a:r>
          <a:br>
            <a:rPr lang="de-DE" dirty="0" smtClean="0"/>
          </a:br>
          <a:r>
            <a:rPr lang="de-DE" dirty="0" smtClean="0"/>
            <a:t>TA(x),TB(x),</a:t>
          </a:r>
          <a:br>
            <a:rPr lang="de-DE" dirty="0" smtClean="0"/>
          </a:br>
          <a:r>
            <a:rPr lang="de-DE" dirty="0" smtClean="0"/>
            <a:t>TC(x),TD(x)</a:t>
          </a:r>
          <a:endParaRPr lang="de-DE" dirty="0"/>
        </a:p>
      </dgm:t>
    </dgm:pt>
    <dgm:pt modelId="{59437896-1A25-413B-8286-60A8DFC10FF3}" type="parTrans" cxnId="{CD568E9B-349D-4D1E-AFA5-426035311760}">
      <dgm:prSet/>
      <dgm:spPr/>
      <dgm:t>
        <a:bodyPr/>
        <a:lstStyle/>
        <a:p>
          <a:endParaRPr lang="de-DE"/>
        </a:p>
      </dgm:t>
    </dgm:pt>
    <dgm:pt modelId="{FCD8D271-800A-4BB2-9E24-A5C265AE433E}" type="sibTrans" cxnId="{CD568E9B-349D-4D1E-AFA5-426035311760}">
      <dgm:prSet/>
      <dgm:spPr/>
      <dgm:t>
        <a:bodyPr/>
        <a:lstStyle/>
        <a:p>
          <a:endParaRPr lang="de-DE"/>
        </a:p>
      </dgm:t>
    </dgm:pt>
    <dgm:pt modelId="{A6BEDAB5-CDF8-4952-80EA-5BE833220941}">
      <dgm:prSet phldrT="[Text]"/>
      <dgm:spPr/>
      <dgm:t>
        <a:bodyPr/>
        <a:lstStyle/>
        <a:p>
          <a:r>
            <a:rPr lang="de-DE" dirty="0" smtClean="0"/>
            <a:t>Check </a:t>
          </a:r>
          <a:r>
            <a:rPr lang="de-DE" dirty="0" err="1" smtClean="0"/>
            <a:t>Character</a:t>
          </a:r>
          <a:r>
            <a:rPr lang="de-DE" dirty="0" smtClean="0"/>
            <a:t/>
          </a:r>
          <a:br>
            <a:rPr lang="de-DE" dirty="0" smtClean="0"/>
          </a:br>
          <a:r>
            <a:rPr lang="de-DE" dirty="0" smtClean="0"/>
            <a:t>TCK</a:t>
          </a:r>
          <a:endParaRPr lang="de-DE" dirty="0"/>
        </a:p>
      </dgm:t>
    </dgm:pt>
    <dgm:pt modelId="{A5060DB9-2107-418E-8A93-2289946C63F9}" type="parTrans" cxnId="{AB3D936A-D3F0-4235-9863-C795BC961744}">
      <dgm:prSet/>
      <dgm:spPr/>
      <dgm:t>
        <a:bodyPr/>
        <a:lstStyle/>
        <a:p>
          <a:endParaRPr lang="de-DE"/>
        </a:p>
      </dgm:t>
    </dgm:pt>
    <dgm:pt modelId="{24FAFE94-037F-4D20-A839-4BA3CA28836A}" type="sibTrans" cxnId="{AB3D936A-D3F0-4235-9863-C795BC961744}">
      <dgm:prSet/>
      <dgm:spPr/>
      <dgm:t>
        <a:bodyPr/>
        <a:lstStyle/>
        <a:p>
          <a:endParaRPr lang="de-DE"/>
        </a:p>
      </dgm:t>
    </dgm:pt>
    <dgm:pt modelId="{BE599392-9F00-47B6-BF5A-780E9AAD4CC7}">
      <dgm:prSet phldrT="[Text]"/>
      <dgm:spPr/>
      <dgm:t>
        <a:bodyPr/>
        <a:lstStyle/>
        <a:p>
          <a:r>
            <a:rPr lang="de-DE" dirty="0" smtClean="0"/>
            <a:t>Historical Bytes</a:t>
          </a:r>
          <a:br>
            <a:rPr lang="de-DE" dirty="0" smtClean="0"/>
          </a:br>
          <a:endParaRPr lang="de-DE" dirty="0"/>
        </a:p>
      </dgm:t>
    </dgm:pt>
    <dgm:pt modelId="{19C65399-B335-441A-95CE-EE316D597CE0}" type="parTrans" cxnId="{2AF3D56C-0E89-450B-99C7-54727D15FC07}">
      <dgm:prSet/>
      <dgm:spPr/>
      <dgm:t>
        <a:bodyPr/>
        <a:lstStyle/>
        <a:p>
          <a:endParaRPr lang="de-DE"/>
        </a:p>
      </dgm:t>
    </dgm:pt>
    <dgm:pt modelId="{E0C308F9-825D-4BC6-A572-ED3111D2CF1F}" type="sibTrans" cxnId="{2AF3D56C-0E89-450B-99C7-54727D15FC07}">
      <dgm:prSet/>
      <dgm:spPr/>
      <dgm:t>
        <a:bodyPr/>
        <a:lstStyle/>
        <a:p>
          <a:endParaRPr lang="de-DE"/>
        </a:p>
      </dgm:t>
    </dgm:pt>
    <dgm:pt modelId="{C37F7CEF-5DE7-415F-B14B-3D64086AF1B0}" type="pres">
      <dgm:prSet presAssocID="{2B9203AF-F981-43C5-A723-BD9CEA34F37B}" presName="composite" presStyleCnt="0">
        <dgm:presLayoutVars>
          <dgm:chMax val="1"/>
          <dgm:dir/>
          <dgm:resizeHandles val="exact"/>
        </dgm:presLayoutVars>
      </dgm:prSet>
      <dgm:spPr/>
      <dgm:t>
        <a:bodyPr/>
        <a:lstStyle/>
        <a:p>
          <a:endParaRPr lang="de-DE"/>
        </a:p>
      </dgm:t>
    </dgm:pt>
    <dgm:pt modelId="{36919B0B-C521-43A6-832C-40CD3979F20F}" type="pres">
      <dgm:prSet presAssocID="{DE889A3C-72EF-48B6-B718-B8615745E7DB}" presName="roof" presStyleLbl="dkBgShp" presStyleIdx="0" presStyleCnt="2"/>
      <dgm:spPr/>
      <dgm:t>
        <a:bodyPr/>
        <a:lstStyle/>
        <a:p>
          <a:endParaRPr lang="de-DE"/>
        </a:p>
      </dgm:t>
    </dgm:pt>
    <dgm:pt modelId="{55C9CB8E-F22C-4CEE-958F-462D1F350FF8}" type="pres">
      <dgm:prSet presAssocID="{DE889A3C-72EF-48B6-B718-B8615745E7DB}" presName="pillars" presStyleCnt="0"/>
      <dgm:spPr/>
    </dgm:pt>
    <dgm:pt modelId="{156EAFFA-7FE4-4B37-B5AB-7FE19B8440E7}" type="pres">
      <dgm:prSet presAssocID="{DE889A3C-72EF-48B6-B718-B8615745E7DB}" presName="pillar1" presStyleLbl="node1" presStyleIdx="0" presStyleCnt="5">
        <dgm:presLayoutVars>
          <dgm:bulletEnabled val="1"/>
        </dgm:presLayoutVars>
      </dgm:prSet>
      <dgm:spPr/>
      <dgm:t>
        <a:bodyPr/>
        <a:lstStyle/>
        <a:p>
          <a:endParaRPr lang="de-DE"/>
        </a:p>
      </dgm:t>
    </dgm:pt>
    <dgm:pt modelId="{BE4698B5-A19B-4DEE-BBE1-552CD0CCD957}" type="pres">
      <dgm:prSet presAssocID="{D0ACF4CE-88F9-49B7-89C6-27B84F663252}" presName="pillarX" presStyleLbl="node1" presStyleIdx="1" presStyleCnt="5">
        <dgm:presLayoutVars>
          <dgm:bulletEnabled val="1"/>
        </dgm:presLayoutVars>
      </dgm:prSet>
      <dgm:spPr/>
      <dgm:t>
        <a:bodyPr/>
        <a:lstStyle/>
        <a:p>
          <a:endParaRPr lang="de-DE"/>
        </a:p>
      </dgm:t>
    </dgm:pt>
    <dgm:pt modelId="{545C1D5F-BF70-4D3B-BD26-273573E3FCE2}" type="pres">
      <dgm:prSet presAssocID="{139E3CED-CE8E-48AA-8E1D-B9C1CBA44930}" presName="pillarX" presStyleLbl="node1" presStyleIdx="2" presStyleCnt="5">
        <dgm:presLayoutVars>
          <dgm:bulletEnabled val="1"/>
        </dgm:presLayoutVars>
      </dgm:prSet>
      <dgm:spPr/>
      <dgm:t>
        <a:bodyPr/>
        <a:lstStyle/>
        <a:p>
          <a:endParaRPr lang="de-DE"/>
        </a:p>
      </dgm:t>
    </dgm:pt>
    <dgm:pt modelId="{2EE38096-E2E3-498E-9BA3-EC7ECB382E27}" type="pres">
      <dgm:prSet presAssocID="{BE599392-9F00-47B6-BF5A-780E9AAD4CC7}" presName="pillarX" presStyleLbl="node1" presStyleIdx="3" presStyleCnt="5">
        <dgm:presLayoutVars>
          <dgm:bulletEnabled val="1"/>
        </dgm:presLayoutVars>
      </dgm:prSet>
      <dgm:spPr/>
      <dgm:t>
        <a:bodyPr/>
        <a:lstStyle/>
        <a:p>
          <a:endParaRPr lang="de-DE"/>
        </a:p>
      </dgm:t>
    </dgm:pt>
    <dgm:pt modelId="{66061F59-DFC4-4E2C-AA46-27502B5556E9}" type="pres">
      <dgm:prSet presAssocID="{A6BEDAB5-CDF8-4952-80EA-5BE833220941}" presName="pillarX" presStyleLbl="node1" presStyleIdx="4" presStyleCnt="5">
        <dgm:presLayoutVars>
          <dgm:bulletEnabled val="1"/>
        </dgm:presLayoutVars>
      </dgm:prSet>
      <dgm:spPr/>
      <dgm:t>
        <a:bodyPr/>
        <a:lstStyle/>
        <a:p>
          <a:endParaRPr lang="de-DE"/>
        </a:p>
      </dgm:t>
    </dgm:pt>
    <dgm:pt modelId="{16678A83-B09F-4555-BD0B-EFCB289C164F}" type="pres">
      <dgm:prSet presAssocID="{DE889A3C-72EF-48B6-B718-B8615745E7DB}" presName="base" presStyleLbl="dkBgShp" presStyleIdx="1" presStyleCnt="2"/>
      <dgm:spPr/>
    </dgm:pt>
  </dgm:ptLst>
  <dgm:cxnLst>
    <dgm:cxn modelId="{78BDD82F-105E-4FE5-BAA9-46613980E06F}" type="presOf" srcId="{2B9203AF-F981-43C5-A723-BD9CEA34F37B}" destId="{C37F7CEF-5DE7-415F-B14B-3D64086AF1B0}" srcOrd="0" destOrd="0" presId="urn:microsoft.com/office/officeart/2005/8/layout/hList3"/>
    <dgm:cxn modelId="{03964FC5-35AF-4583-8D87-83FCABF43B2D}" srcId="{2B9203AF-F981-43C5-A723-BD9CEA34F37B}" destId="{DE889A3C-72EF-48B6-B718-B8615745E7DB}" srcOrd="0" destOrd="0" parTransId="{33CF5049-D972-497E-8FC7-FBA4FE6E7DED}" sibTransId="{8163B733-B731-418A-BC2B-A833A5260803}"/>
    <dgm:cxn modelId="{81444304-E57A-4DC8-AAF6-C4464D9EE5E4}" srcId="{DE889A3C-72EF-48B6-B718-B8615745E7DB}" destId="{53B31B20-98C4-43F5-BF88-C895F757B25F}" srcOrd="0" destOrd="0" parTransId="{9304A255-4881-446B-A772-7E76F0BA6260}" sibTransId="{97E75242-2327-4191-B516-0322C345D00C}"/>
    <dgm:cxn modelId="{2AF3D56C-0E89-450B-99C7-54727D15FC07}" srcId="{DE889A3C-72EF-48B6-B718-B8615745E7DB}" destId="{BE599392-9F00-47B6-BF5A-780E9AAD4CC7}" srcOrd="3" destOrd="0" parTransId="{19C65399-B335-441A-95CE-EE316D597CE0}" sibTransId="{E0C308F9-825D-4BC6-A572-ED3111D2CF1F}"/>
    <dgm:cxn modelId="{2CF67129-BE72-465F-A138-5034EE478AB3}" srcId="{DE889A3C-72EF-48B6-B718-B8615745E7DB}" destId="{D0ACF4CE-88F9-49B7-89C6-27B84F663252}" srcOrd="1" destOrd="0" parTransId="{54087D25-9247-42B8-A44D-EDB05F587065}" sibTransId="{3A4528D3-5A9C-4976-A410-A3C54D05D5F3}"/>
    <dgm:cxn modelId="{AB3D936A-D3F0-4235-9863-C795BC961744}" srcId="{DE889A3C-72EF-48B6-B718-B8615745E7DB}" destId="{A6BEDAB5-CDF8-4952-80EA-5BE833220941}" srcOrd="4" destOrd="0" parTransId="{A5060DB9-2107-418E-8A93-2289946C63F9}" sibTransId="{24FAFE94-037F-4D20-A839-4BA3CA28836A}"/>
    <dgm:cxn modelId="{7D1FCC92-27F9-4C71-8DCC-ECAD5493CE7B}" type="presOf" srcId="{139E3CED-CE8E-48AA-8E1D-B9C1CBA44930}" destId="{545C1D5F-BF70-4D3B-BD26-273573E3FCE2}" srcOrd="0" destOrd="0" presId="urn:microsoft.com/office/officeart/2005/8/layout/hList3"/>
    <dgm:cxn modelId="{C41AC827-1FFD-438A-B6B8-05D2182F353E}" type="presOf" srcId="{A6BEDAB5-CDF8-4952-80EA-5BE833220941}" destId="{66061F59-DFC4-4E2C-AA46-27502B5556E9}" srcOrd="0" destOrd="0" presId="urn:microsoft.com/office/officeart/2005/8/layout/hList3"/>
    <dgm:cxn modelId="{6121B383-D55C-4444-919E-7E51DD025814}" type="presOf" srcId="{DE889A3C-72EF-48B6-B718-B8615745E7DB}" destId="{36919B0B-C521-43A6-832C-40CD3979F20F}" srcOrd="0" destOrd="0" presId="urn:microsoft.com/office/officeart/2005/8/layout/hList3"/>
    <dgm:cxn modelId="{D36E531D-15E5-4EB5-85E7-39931088C963}" type="presOf" srcId="{53B31B20-98C4-43F5-BF88-C895F757B25F}" destId="{156EAFFA-7FE4-4B37-B5AB-7FE19B8440E7}" srcOrd="0" destOrd="0" presId="urn:microsoft.com/office/officeart/2005/8/layout/hList3"/>
    <dgm:cxn modelId="{CF3D19A5-AD57-4ACE-8CFE-487B0AD2741A}" type="presOf" srcId="{D0ACF4CE-88F9-49B7-89C6-27B84F663252}" destId="{BE4698B5-A19B-4DEE-BBE1-552CD0CCD957}" srcOrd="0" destOrd="0" presId="urn:microsoft.com/office/officeart/2005/8/layout/hList3"/>
    <dgm:cxn modelId="{CD568E9B-349D-4D1E-AFA5-426035311760}" srcId="{DE889A3C-72EF-48B6-B718-B8615745E7DB}" destId="{139E3CED-CE8E-48AA-8E1D-B9C1CBA44930}" srcOrd="2" destOrd="0" parTransId="{59437896-1A25-413B-8286-60A8DFC10FF3}" sibTransId="{FCD8D271-800A-4BB2-9E24-A5C265AE433E}"/>
    <dgm:cxn modelId="{F00EA903-23A1-4146-8E6B-970B8F93946F}" type="presOf" srcId="{BE599392-9F00-47B6-BF5A-780E9AAD4CC7}" destId="{2EE38096-E2E3-498E-9BA3-EC7ECB382E27}" srcOrd="0" destOrd="0" presId="urn:microsoft.com/office/officeart/2005/8/layout/hList3"/>
    <dgm:cxn modelId="{E352B008-EFF4-49A9-8A33-1D44A5672E49}" type="presParOf" srcId="{C37F7CEF-5DE7-415F-B14B-3D64086AF1B0}" destId="{36919B0B-C521-43A6-832C-40CD3979F20F}" srcOrd="0" destOrd="0" presId="urn:microsoft.com/office/officeart/2005/8/layout/hList3"/>
    <dgm:cxn modelId="{9FCB2125-7DA7-4142-A76B-5F788847466A}" type="presParOf" srcId="{C37F7CEF-5DE7-415F-B14B-3D64086AF1B0}" destId="{55C9CB8E-F22C-4CEE-958F-462D1F350FF8}" srcOrd="1" destOrd="0" presId="urn:microsoft.com/office/officeart/2005/8/layout/hList3"/>
    <dgm:cxn modelId="{BF4D053C-3D85-4CFE-AC9E-59DC7AC579B8}" type="presParOf" srcId="{55C9CB8E-F22C-4CEE-958F-462D1F350FF8}" destId="{156EAFFA-7FE4-4B37-B5AB-7FE19B8440E7}" srcOrd="0" destOrd="0" presId="urn:microsoft.com/office/officeart/2005/8/layout/hList3"/>
    <dgm:cxn modelId="{3AF2A2D7-5176-4640-BB27-A0F5D9D8313B}" type="presParOf" srcId="{55C9CB8E-F22C-4CEE-958F-462D1F350FF8}" destId="{BE4698B5-A19B-4DEE-BBE1-552CD0CCD957}" srcOrd="1" destOrd="0" presId="urn:microsoft.com/office/officeart/2005/8/layout/hList3"/>
    <dgm:cxn modelId="{DA262778-7047-4E19-8A96-305979A22610}" type="presParOf" srcId="{55C9CB8E-F22C-4CEE-958F-462D1F350FF8}" destId="{545C1D5F-BF70-4D3B-BD26-273573E3FCE2}" srcOrd="2" destOrd="0" presId="urn:microsoft.com/office/officeart/2005/8/layout/hList3"/>
    <dgm:cxn modelId="{94FDEA83-5ED0-4399-A9D8-59C1BA855258}" type="presParOf" srcId="{55C9CB8E-F22C-4CEE-958F-462D1F350FF8}" destId="{2EE38096-E2E3-498E-9BA3-EC7ECB382E27}" srcOrd="3" destOrd="0" presId="urn:microsoft.com/office/officeart/2005/8/layout/hList3"/>
    <dgm:cxn modelId="{23320C82-C028-463B-8B69-A88B8752F51F}" type="presParOf" srcId="{55C9CB8E-F22C-4CEE-958F-462D1F350FF8}" destId="{66061F59-DFC4-4E2C-AA46-27502B5556E9}" srcOrd="4" destOrd="0" presId="urn:microsoft.com/office/officeart/2005/8/layout/hList3"/>
    <dgm:cxn modelId="{48B033F5-CD88-4360-AC16-030A3494680E}" type="presParOf" srcId="{C37F7CEF-5DE7-415F-B14B-3D64086AF1B0}" destId="{16678A83-B09F-4555-BD0B-EFCB289C164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96406-8EF6-4D1A-9AE0-888FBD642ECB}">
      <dsp:nvSpPr>
        <dsp:cNvPr id="0" name=""/>
        <dsp:cNvSpPr/>
      </dsp:nvSpPr>
      <dsp:spPr>
        <a:xfrm>
          <a:off x="3982415" y="2911422"/>
          <a:ext cx="916903" cy="318263"/>
        </a:xfrm>
        <a:custGeom>
          <a:avLst/>
          <a:gdLst/>
          <a:ahLst/>
          <a:cxnLst/>
          <a:rect l="0" t="0" r="0" b="0"/>
          <a:pathLst>
            <a:path>
              <a:moveTo>
                <a:pt x="0" y="0"/>
              </a:moveTo>
              <a:lnTo>
                <a:pt x="0" y="159131"/>
              </a:lnTo>
              <a:lnTo>
                <a:pt x="916903" y="159131"/>
              </a:lnTo>
              <a:lnTo>
                <a:pt x="916903" y="3182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E5397-65C8-4765-BA50-E2A4A50C939A}">
      <dsp:nvSpPr>
        <dsp:cNvPr id="0" name=""/>
        <dsp:cNvSpPr/>
      </dsp:nvSpPr>
      <dsp:spPr>
        <a:xfrm>
          <a:off x="3065512" y="2911422"/>
          <a:ext cx="916903" cy="318263"/>
        </a:xfrm>
        <a:custGeom>
          <a:avLst/>
          <a:gdLst/>
          <a:ahLst/>
          <a:cxnLst/>
          <a:rect l="0" t="0" r="0" b="0"/>
          <a:pathLst>
            <a:path>
              <a:moveTo>
                <a:pt x="916903" y="0"/>
              </a:moveTo>
              <a:lnTo>
                <a:pt x="916903" y="159131"/>
              </a:lnTo>
              <a:lnTo>
                <a:pt x="0" y="159131"/>
              </a:lnTo>
              <a:lnTo>
                <a:pt x="0" y="3182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37C23-7266-496A-B459-0F25930FA5BE}">
      <dsp:nvSpPr>
        <dsp:cNvPr id="0" name=""/>
        <dsp:cNvSpPr/>
      </dsp:nvSpPr>
      <dsp:spPr>
        <a:xfrm>
          <a:off x="2148608" y="759352"/>
          <a:ext cx="1076035" cy="1773184"/>
        </a:xfrm>
        <a:custGeom>
          <a:avLst/>
          <a:gdLst/>
          <a:ahLst/>
          <a:cxnLst/>
          <a:rect l="0" t="0" r="0" b="0"/>
          <a:pathLst>
            <a:path>
              <a:moveTo>
                <a:pt x="0" y="0"/>
              </a:moveTo>
              <a:lnTo>
                <a:pt x="0" y="1773184"/>
              </a:lnTo>
              <a:lnTo>
                <a:pt x="1076035" y="1773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C7F0B-ECB5-4255-A099-EC70FBC4F790}">
      <dsp:nvSpPr>
        <dsp:cNvPr id="0" name=""/>
        <dsp:cNvSpPr/>
      </dsp:nvSpPr>
      <dsp:spPr>
        <a:xfrm>
          <a:off x="1989476" y="759352"/>
          <a:ext cx="159131" cy="1773184"/>
        </a:xfrm>
        <a:custGeom>
          <a:avLst/>
          <a:gdLst/>
          <a:ahLst/>
          <a:cxnLst/>
          <a:rect l="0" t="0" r="0" b="0"/>
          <a:pathLst>
            <a:path>
              <a:moveTo>
                <a:pt x="159131" y="0"/>
              </a:moveTo>
              <a:lnTo>
                <a:pt x="159131" y="1773184"/>
              </a:lnTo>
              <a:lnTo>
                <a:pt x="0" y="1773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5D4208-99C8-466C-B856-C01EB201E89C}">
      <dsp:nvSpPr>
        <dsp:cNvPr id="0" name=""/>
        <dsp:cNvSpPr/>
      </dsp:nvSpPr>
      <dsp:spPr>
        <a:xfrm>
          <a:off x="2148608" y="759352"/>
          <a:ext cx="159131" cy="697149"/>
        </a:xfrm>
        <a:custGeom>
          <a:avLst/>
          <a:gdLst/>
          <a:ahLst/>
          <a:cxnLst/>
          <a:rect l="0" t="0" r="0" b="0"/>
          <a:pathLst>
            <a:path>
              <a:moveTo>
                <a:pt x="0" y="0"/>
              </a:moveTo>
              <a:lnTo>
                <a:pt x="0" y="697149"/>
              </a:lnTo>
              <a:lnTo>
                <a:pt x="159131" y="697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2030C9-8D6B-4145-8970-5A7E44F6FA07}">
      <dsp:nvSpPr>
        <dsp:cNvPr id="0" name=""/>
        <dsp:cNvSpPr/>
      </dsp:nvSpPr>
      <dsp:spPr>
        <a:xfrm>
          <a:off x="1989476" y="759352"/>
          <a:ext cx="159131" cy="697149"/>
        </a:xfrm>
        <a:custGeom>
          <a:avLst/>
          <a:gdLst/>
          <a:ahLst/>
          <a:cxnLst/>
          <a:rect l="0" t="0" r="0" b="0"/>
          <a:pathLst>
            <a:path>
              <a:moveTo>
                <a:pt x="159131" y="0"/>
              </a:moveTo>
              <a:lnTo>
                <a:pt x="159131" y="697149"/>
              </a:lnTo>
              <a:lnTo>
                <a:pt x="0" y="697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3C289-09B4-4A01-ACD1-E8D1E7A79F08}">
      <dsp:nvSpPr>
        <dsp:cNvPr id="0" name=""/>
        <dsp:cNvSpPr/>
      </dsp:nvSpPr>
      <dsp:spPr>
        <a:xfrm>
          <a:off x="1390837" y="1581"/>
          <a:ext cx="1515542" cy="757771"/>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Karten</a:t>
          </a:r>
          <a:endParaRPr lang="de-DE" sz="1600" kern="1200" dirty="0"/>
        </a:p>
      </dsp:txBody>
      <dsp:txXfrm>
        <a:off x="1390837" y="1581"/>
        <a:ext cx="1515542" cy="757771"/>
      </dsp:txXfrm>
    </dsp:sp>
    <dsp:sp modelId="{E051B13F-249C-4CDC-99B8-2685EAC58816}">
      <dsp:nvSpPr>
        <dsp:cNvPr id="0" name=""/>
        <dsp:cNvSpPr/>
      </dsp:nvSpPr>
      <dsp:spPr>
        <a:xfrm>
          <a:off x="473934" y="1077616"/>
          <a:ext cx="1515542" cy="757771"/>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Hochgeprägte Karten</a:t>
          </a:r>
          <a:endParaRPr lang="de-DE" sz="1600" kern="1200" dirty="0"/>
        </a:p>
      </dsp:txBody>
      <dsp:txXfrm>
        <a:off x="473934" y="1077616"/>
        <a:ext cx="1515542" cy="757771"/>
      </dsp:txXfrm>
    </dsp:sp>
    <dsp:sp modelId="{14BA40C8-700B-436C-A728-D0953CFB934A}">
      <dsp:nvSpPr>
        <dsp:cNvPr id="0" name=""/>
        <dsp:cNvSpPr/>
      </dsp:nvSpPr>
      <dsp:spPr>
        <a:xfrm>
          <a:off x="2307740" y="1077616"/>
          <a:ext cx="1515542" cy="757771"/>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Magnetsteifen-karten</a:t>
          </a:r>
          <a:endParaRPr lang="de-DE" sz="1600" kern="1200" dirty="0"/>
        </a:p>
      </dsp:txBody>
      <dsp:txXfrm>
        <a:off x="2307740" y="1077616"/>
        <a:ext cx="1515542" cy="757771"/>
      </dsp:txXfrm>
    </dsp:sp>
    <dsp:sp modelId="{19C0CA2E-7BD2-4DAB-8FDC-C311BBD2E912}">
      <dsp:nvSpPr>
        <dsp:cNvPr id="0" name=""/>
        <dsp:cNvSpPr/>
      </dsp:nvSpPr>
      <dsp:spPr>
        <a:xfrm>
          <a:off x="473934" y="2153651"/>
          <a:ext cx="1515542" cy="757771"/>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Optische Speicherkarten</a:t>
          </a:r>
          <a:endParaRPr lang="de-DE" sz="1600" kern="1200" dirty="0"/>
        </a:p>
      </dsp:txBody>
      <dsp:txXfrm>
        <a:off x="473934" y="2153651"/>
        <a:ext cx="1515542" cy="757771"/>
      </dsp:txXfrm>
    </dsp:sp>
    <dsp:sp modelId="{F892FD74-655C-41D6-AB4A-4F0D286ABEDD}">
      <dsp:nvSpPr>
        <dsp:cNvPr id="0" name=""/>
        <dsp:cNvSpPr/>
      </dsp:nvSpPr>
      <dsp:spPr>
        <a:xfrm>
          <a:off x="3224643" y="2153651"/>
          <a:ext cx="1515542" cy="757771"/>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Chipkarten</a:t>
          </a:r>
          <a:endParaRPr lang="de-DE" sz="1600" kern="1200" dirty="0"/>
        </a:p>
      </dsp:txBody>
      <dsp:txXfrm>
        <a:off x="3224643" y="2153651"/>
        <a:ext cx="1515542" cy="757771"/>
      </dsp:txXfrm>
    </dsp:sp>
    <dsp:sp modelId="{44C06A43-C970-42ED-A037-DA2A2B3800EE}">
      <dsp:nvSpPr>
        <dsp:cNvPr id="0" name=""/>
        <dsp:cNvSpPr/>
      </dsp:nvSpPr>
      <dsp:spPr>
        <a:xfrm>
          <a:off x="2307740" y="3229686"/>
          <a:ext cx="1515542" cy="757771"/>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Speicherkarten</a:t>
          </a:r>
          <a:endParaRPr lang="de-DE" sz="1600" kern="1200" dirty="0"/>
        </a:p>
      </dsp:txBody>
      <dsp:txXfrm>
        <a:off x="2307740" y="3229686"/>
        <a:ext cx="1515542" cy="757771"/>
      </dsp:txXfrm>
    </dsp:sp>
    <dsp:sp modelId="{D208BB42-C34B-4A10-BC47-8F9B960E85A6}">
      <dsp:nvSpPr>
        <dsp:cNvPr id="0" name=""/>
        <dsp:cNvSpPr/>
      </dsp:nvSpPr>
      <dsp:spPr>
        <a:xfrm>
          <a:off x="4141547" y="3229686"/>
          <a:ext cx="1515542" cy="757771"/>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Mikroprozessor-karten</a:t>
          </a:r>
          <a:endParaRPr lang="de-DE" sz="1600" kern="1200" dirty="0"/>
        </a:p>
      </dsp:txBody>
      <dsp:txXfrm>
        <a:off x="4141547" y="3229686"/>
        <a:ext cx="1515542" cy="757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0C706-F8FB-4F87-9264-2475D3202752}">
      <dsp:nvSpPr>
        <dsp:cNvPr id="0" name=""/>
        <dsp:cNvSpPr/>
      </dsp:nvSpPr>
      <dsp:spPr>
        <a:xfrm>
          <a:off x="5638008" y="2675083"/>
          <a:ext cx="173082" cy="758267"/>
        </a:xfrm>
        <a:custGeom>
          <a:avLst/>
          <a:gdLst/>
          <a:ahLst/>
          <a:cxnLst/>
          <a:rect l="0" t="0" r="0" b="0"/>
          <a:pathLst>
            <a:path>
              <a:moveTo>
                <a:pt x="173082" y="0"/>
              </a:moveTo>
              <a:lnTo>
                <a:pt x="173082" y="758267"/>
              </a:lnTo>
              <a:lnTo>
                <a:pt x="0" y="7582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328DED-42A9-4E40-906D-4E9B87E14ACC}">
      <dsp:nvSpPr>
        <dsp:cNvPr id="0" name=""/>
        <dsp:cNvSpPr/>
      </dsp:nvSpPr>
      <dsp:spPr>
        <a:xfrm>
          <a:off x="3816518" y="1504714"/>
          <a:ext cx="1994572" cy="346165"/>
        </a:xfrm>
        <a:custGeom>
          <a:avLst/>
          <a:gdLst/>
          <a:ahLst/>
          <a:cxnLst/>
          <a:rect l="0" t="0" r="0" b="0"/>
          <a:pathLst>
            <a:path>
              <a:moveTo>
                <a:pt x="0" y="0"/>
              </a:moveTo>
              <a:lnTo>
                <a:pt x="0" y="173082"/>
              </a:lnTo>
              <a:lnTo>
                <a:pt x="1994572" y="173082"/>
              </a:lnTo>
              <a:lnTo>
                <a:pt x="1994572" y="346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8F793-9A57-47BF-AD2A-E1E7167749B0}">
      <dsp:nvSpPr>
        <dsp:cNvPr id="0" name=""/>
        <dsp:cNvSpPr/>
      </dsp:nvSpPr>
      <dsp:spPr>
        <a:xfrm>
          <a:off x="3643435" y="2675083"/>
          <a:ext cx="173082" cy="758267"/>
        </a:xfrm>
        <a:custGeom>
          <a:avLst/>
          <a:gdLst/>
          <a:ahLst/>
          <a:cxnLst/>
          <a:rect l="0" t="0" r="0" b="0"/>
          <a:pathLst>
            <a:path>
              <a:moveTo>
                <a:pt x="173082" y="0"/>
              </a:moveTo>
              <a:lnTo>
                <a:pt x="173082" y="758267"/>
              </a:lnTo>
              <a:lnTo>
                <a:pt x="0" y="7582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F0D96-01B1-48EE-91BB-6389DA114ECB}">
      <dsp:nvSpPr>
        <dsp:cNvPr id="0" name=""/>
        <dsp:cNvSpPr/>
      </dsp:nvSpPr>
      <dsp:spPr>
        <a:xfrm>
          <a:off x="3770798" y="1504714"/>
          <a:ext cx="91440" cy="346165"/>
        </a:xfrm>
        <a:custGeom>
          <a:avLst/>
          <a:gdLst/>
          <a:ahLst/>
          <a:cxnLst/>
          <a:rect l="0" t="0" r="0" b="0"/>
          <a:pathLst>
            <a:path>
              <a:moveTo>
                <a:pt x="45720" y="0"/>
              </a:moveTo>
              <a:lnTo>
                <a:pt x="45720" y="346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D92E8-CEE6-42B4-9748-465FD875890F}">
      <dsp:nvSpPr>
        <dsp:cNvPr id="0" name=""/>
        <dsp:cNvSpPr/>
      </dsp:nvSpPr>
      <dsp:spPr>
        <a:xfrm>
          <a:off x="1648862" y="2675083"/>
          <a:ext cx="173082" cy="758267"/>
        </a:xfrm>
        <a:custGeom>
          <a:avLst/>
          <a:gdLst/>
          <a:ahLst/>
          <a:cxnLst/>
          <a:rect l="0" t="0" r="0" b="0"/>
          <a:pathLst>
            <a:path>
              <a:moveTo>
                <a:pt x="173082" y="0"/>
              </a:moveTo>
              <a:lnTo>
                <a:pt x="173082" y="758267"/>
              </a:lnTo>
              <a:lnTo>
                <a:pt x="0" y="7582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AE880-49BD-48C3-B646-CE40A2D22965}">
      <dsp:nvSpPr>
        <dsp:cNvPr id="0" name=""/>
        <dsp:cNvSpPr/>
      </dsp:nvSpPr>
      <dsp:spPr>
        <a:xfrm>
          <a:off x="1821945" y="1504714"/>
          <a:ext cx="1994572" cy="346165"/>
        </a:xfrm>
        <a:custGeom>
          <a:avLst/>
          <a:gdLst/>
          <a:ahLst/>
          <a:cxnLst/>
          <a:rect l="0" t="0" r="0" b="0"/>
          <a:pathLst>
            <a:path>
              <a:moveTo>
                <a:pt x="1994572" y="0"/>
              </a:moveTo>
              <a:lnTo>
                <a:pt x="1994572" y="173082"/>
              </a:lnTo>
              <a:lnTo>
                <a:pt x="0" y="173082"/>
              </a:lnTo>
              <a:lnTo>
                <a:pt x="0" y="346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A6FAF3-BA8C-4841-AF37-BF6AB8258903}">
      <dsp:nvSpPr>
        <dsp:cNvPr id="0" name=""/>
        <dsp:cNvSpPr/>
      </dsp:nvSpPr>
      <dsp:spPr>
        <a:xfrm>
          <a:off x="2992314" y="680510"/>
          <a:ext cx="1648407" cy="824203"/>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de-DE" sz="2100" kern="1200" dirty="0" smtClean="0"/>
            <a:t>Versorgungs-spannung</a:t>
          </a:r>
          <a:endParaRPr lang="de-DE" sz="2100" kern="1200" dirty="0"/>
        </a:p>
      </dsp:txBody>
      <dsp:txXfrm>
        <a:off x="2992314" y="680510"/>
        <a:ext cx="1648407" cy="824203"/>
      </dsp:txXfrm>
    </dsp:sp>
    <dsp:sp modelId="{254CA8D4-74F2-4572-AC9D-01B6E6DCAD6A}">
      <dsp:nvSpPr>
        <dsp:cNvPr id="0" name=""/>
        <dsp:cNvSpPr/>
      </dsp:nvSpPr>
      <dsp:spPr>
        <a:xfrm>
          <a:off x="997741" y="1850879"/>
          <a:ext cx="1648407" cy="824203"/>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de-DE" sz="2100" kern="1200" dirty="0" smtClean="0"/>
            <a:t>Klasse A</a:t>
          </a:r>
          <a:endParaRPr lang="de-DE" sz="2100" kern="1200" dirty="0"/>
        </a:p>
      </dsp:txBody>
      <dsp:txXfrm>
        <a:off x="997741" y="1850879"/>
        <a:ext cx="1648407" cy="824203"/>
      </dsp:txXfrm>
    </dsp:sp>
    <dsp:sp modelId="{65787CE2-FA17-41BD-BA3E-0C152F4922A8}">
      <dsp:nvSpPr>
        <dsp:cNvPr id="0" name=""/>
        <dsp:cNvSpPr/>
      </dsp:nvSpPr>
      <dsp:spPr>
        <a:xfrm>
          <a:off x="455" y="3021248"/>
          <a:ext cx="1648407" cy="824203"/>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de-DE" sz="2100" kern="1200" dirty="0" smtClean="0"/>
            <a:t>5V</a:t>
          </a:r>
          <a:endParaRPr lang="de-DE" sz="2100" kern="1200" dirty="0"/>
        </a:p>
      </dsp:txBody>
      <dsp:txXfrm>
        <a:off x="455" y="3021248"/>
        <a:ext cx="1648407" cy="824203"/>
      </dsp:txXfrm>
    </dsp:sp>
    <dsp:sp modelId="{4C519861-D168-404A-96F9-F0D6693D8524}">
      <dsp:nvSpPr>
        <dsp:cNvPr id="0" name=""/>
        <dsp:cNvSpPr/>
      </dsp:nvSpPr>
      <dsp:spPr>
        <a:xfrm>
          <a:off x="2992314" y="1850879"/>
          <a:ext cx="1648407" cy="824203"/>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de-DE" sz="2100" kern="1200" dirty="0" smtClean="0"/>
            <a:t>Klasse B</a:t>
          </a:r>
          <a:endParaRPr lang="de-DE" sz="2100" kern="1200" dirty="0"/>
        </a:p>
      </dsp:txBody>
      <dsp:txXfrm>
        <a:off x="2992314" y="1850879"/>
        <a:ext cx="1648407" cy="824203"/>
      </dsp:txXfrm>
    </dsp:sp>
    <dsp:sp modelId="{CCA3934F-574D-48E0-A0C8-2458B3AEBAA7}">
      <dsp:nvSpPr>
        <dsp:cNvPr id="0" name=""/>
        <dsp:cNvSpPr/>
      </dsp:nvSpPr>
      <dsp:spPr>
        <a:xfrm>
          <a:off x="1995028" y="3021248"/>
          <a:ext cx="1648407" cy="824203"/>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de-DE" sz="2100" kern="1200" dirty="0" smtClean="0"/>
            <a:t>3V</a:t>
          </a:r>
          <a:endParaRPr lang="de-DE" sz="2100" kern="1200" dirty="0"/>
        </a:p>
      </dsp:txBody>
      <dsp:txXfrm>
        <a:off x="1995028" y="3021248"/>
        <a:ext cx="1648407" cy="824203"/>
      </dsp:txXfrm>
    </dsp:sp>
    <dsp:sp modelId="{7BF562D4-6288-48C9-8CD2-5AB060638CB0}">
      <dsp:nvSpPr>
        <dsp:cNvPr id="0" name=""/>
        <dsp:cNvSpPr/>
      </dsp:nvSpPr>
      <dsp:spPr>
        <a:xfrm>
          <a:off x="4986887" y="1850879"/>
          <a:ext cx="1648407" cy="824203"/>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de-DE" sz="2100" kern="1200" dirty="0" smtClean="0"/>
            <a:t>Klasse C</a:t>
          </a:r>
          <a:endParaRPr lang="de-DE" sz="2100" kern="1200" dirty="0"/>
        </a:p>
      </dsp:txBody>
      <dsp:txXfrm>
        <a:off x="4986887" y="1850879"/>
        <a:ext cx="1648407" cy="824203"/>
      </dsp:txXfrm>
    </dsp:sp>
    <dsp:sp modelId="{E51359CA-7C8E-481B-8CCD-D179B826C6D7}">
      <dsp:nvSpPr>
        <dsp:cNvPr id="0" name=""/>
        <dsp:cNvSpPr/>
      </dsp:nvSpPr>
      <dsp:spPr>
        <a:xfrm>
          <a:off x="3989600" y="3021248"/>
          <a:ext cx="1648407" cy="824203"/>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de-DE" sz="2100" kern="1200" dirty="0" smtClean="0"/>
            <a:t>1,3V</a:t>
          </a:r>
          <a:endParaRPr lang="de-DE" sz="2100" kern="1200" dirty="0"/>
        </a:p>
      </dsp:txBody>
      <dsp:txXfrm>
        <a:off x="3989600" y="3021248"/>
        <a:ext cx="1648407" cy="824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B894C-0A76-4C01-9F6F-69EC49421AC4}">
      <dsp:nvSpPr>
        <dsp:cNvPr id="0" name=""/>
        <dsp:cNvSpPr/>
      </dsp:nvSpPr>
      <dsp:spPr>
        <a:xfrm>
          <a:off x="3317875" y="2112650"/>
          <a:ext cx="2598580" cy="300662"/>
        </a:xfrm>
        <a:custGeom>
          <a:avLst/>
          <a:gdLst/>
          <a:ahLst/>
          <a:cxnLst/>
          <a:rect l="0" t="0" r="0" b="0"/>
          <a:pathLst>
            <a:path>
              <a:moveTo>
                <a:pt x="0" y="0"/>
              </a:moveTo>
              <a:lnTo>
                <a:pt x="0" y="150331"/>
              </a:lnTo>
              <a:lnTo>
                <a:pt x="2598580" y="150331"/>
              </a:lnTo>
              <a:lnTo>
                <a:pt x="2598580" y="300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DA61F-CB07-464C-A0AA-3FDD0AFB939C}">
      <dsp:nvSpPr>
        <dsp:cNvPr id="0" name=""/>
        <dsp:cNvSpPr/>
      </dsp:nvSpPr>
      <dsp:spPr>
        <a:xfrm>
          <a:off x="3317875" y="2112650"/>
          <a:ext cx="866193" cy="300662"/>
        </a:xfrm>
        <a:custGeom>
          <a:avLst/>
          <a:gdLst/>
          <a:ahLst/>
          <a:cxnLst/>
          <a:rect l="0" t="0" r="0" b="0"/>
          <a:pathLst>
            <a:path>
              <a:moveTo>
                <a:pt x="0" y="0"/>
              </a:moveTo>
              <a:lnTo>
                <a:pt x="0" y="150331"/>
              </a:lnTo>
              <a:lnTo>
                <a:pt x="866193" y="150331"/>
              </a:lnTo>
              <a:lnTo>
                <a:pt x="866193" y="300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B7E72-8B99-4389-9B32-C3C1C5A0B57E}">
      <dsp:nvSpPr>
        <dsp:cNvPr id="0" name=""/>
        <dsp:cNvSpPr/>
      </dsp:nvSpPr>
      <dsp:spPr>
        <a:xfrm>
          <a:off x="2451681" y="2112650"/>
          <a:ext cx="866193" cy="300662"/>
        </a:xfrm>
        <a:custGeom>
          <a:avLst/>
          <a:gdLst/>
          <a:ahLst/>
          <a:cxnLst/>
          <a:rect l="0" t="0" r="0" b="0"/>
          <a:pathLst>
            <a:path>
              <a:moveTo>
                <a:pt x="866193" y="0"/>
              </a:moveTo>
              <a:lnTo>
                <a:pt x="866193" y="150331"/>
              </a:lnTo>
              <a:lnTo>
                <a:pt x="0" y="150331"/>
              </a:lnTo>
              <a:lnTo>
                <a:pt x="0" y="300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362A6-EB60-4F89-80CA-354E6129B12C}">
      <dsp:nvSpPr>
        <dsp:cNvPr id="0" name=""/>
        <dsp:cNvSpPr/>
      </dsp:nvSpPr>
      <dsp:spPr>
        <a:xfrm>
          <a:off x="719294" y="2112650"/>
          <a:ext cx="2598580" cy="300662"/>
        </a:xfrm>
        <a:custGeom>
          <a:avLst/>
          <a:gdLst/>
          <a:ahLst/>
          <a:cxnLst/>
          <a:rect l="0" t="0" r="0" b="0"/>
          <a:pathLst>
            <a:path>
              <a:moveTo>
                <a:pt x="2598580" y="0"/>
              </a:moveTo>
              <a:lnTo>
                <a:pt x="2598580" y="150331"/>
              </a:lnTo>
              <a:lnTo>
                <a:pt x="0" y="150331"/>
              </a:lnTo>
              <a:lnTo>
                <a:pt x="0" y="300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CEDC4-59DC-4982-AEA8-1F1A7A177DA9}">
      <dsp:nvSpPr>
        <dsp:cNvPr id="0" name=""/>
        <dsp:cNvSpPr/>
      </dsp:nvSpPr>
      <dsp:spPr>
        <a:xfrm>
          <a:off x="2602012" y="1396788"/>
          <a:ext cx="1431724" cy="715862"/>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DE" sz="2500" kern="1200" dirty="0" smtClean="0"/>
            <a:t>ZKA-Klassen</a:t>
          </a:r>
          <a:endParaRPr lang="de-DE" sz="2500" kern="1200" dirty="0"/>
        </a:p>
      </dsp:txBody>
      <dsp:txXfrm>
        <a:off x="2602012" y="1396788"/>
        <a:ext cx="1431724" cy="715862"/>
      </dsp:txXfrm>
    </dsp:sp>
    <dsp:sp modelId="{FC57A01A-C74A-4679-9792-B994CB59FDE9}">
      <dsp:nvSpPr>
        <dsp:cNvPr id="0" name=""/>
        <dsp:cNvSpPr/>
      </dsp:nvSpPr>
      <dsp:spPr>
        <a:xfrm>
          <a:off x="3432" y="2413312"/>
          <a:ext cx="1431724" cy="715862"/>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DE" sz="2500" kern="1200" dirty="0" smtClean="0"/>
            <a:t>Klasse 1</a:t>
          </a:r>
          <a:endParaRPr lang="de-DE" sz="2500" kern="1200" dirty="0"/>
        </a:p>
      </dsp:txBody>
      <dsp:txXfrm>
        <a:off x="3432" y="2413312"/>
        <a:ext cx="1431724" cy="715862"/>
      </dsp:txXfrm>
    </dsp:sp>
    <dsp:sp modelId="{DCF565FC-6A7F-4940-BF53-E96EC789ABF9}">
      <dsp:nvSpPr>
        <dsp:cNvPr id="0" name=""/>
        <dsp:cNvSpPr/>
      </dsp:nvSpPr>
      <dsp:spPr>
        <a:xfrm>
          <a:off x="1735819" y="2413312"/>
          <a:ext cx="1431724" cy="715862"/>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DE" sz="2500" kern="1200" dirty="0" smtClean="0"/>
            <a:t>Klasse 2</a:t>
          </a:r>
          <a:endParaRPr lang="de-DE" sz="2500" kern="1200" dirty="0"/>
        </a:p>
      </dsp:txBody>
      <dsp:txXfrm>
        <a:off x="1735819" y="2413312"/>
        <a:ext cx="1431724" cy="715862"/>
      </dsp:txXfrm>
    </dsp:sp>
    <dsp:sp modelId="{C7BB1ED1-0BB9-4CE6-BB06-F68F70B798C8}">
      <dsp:nvSpPr>
        <dsp:cNvPr id="0" name=""/>
        <dsp:cNvSpPr/>
      </dsp:nvSpPr>
      <dsp:spPr>
        <a:xfrm>
          <a:off x="3468206" y="2413312"/>
          <a:ext cx="1431724" cy="715862"/>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DE" sz="2500" kern="1200" dirty="0" smtClean="0"/>
            <a:t>Klasse 3</a:t>
          </a:r>
          <a:endParaRPr lang="de-DE" sz="2500" kern="1200" dirty="0"/>
        </a:p>
      </dsp:txBody>
      <dsp:txXfrm>
        <a:off x="3468206" y="2413312"/>
        <a:ext cx="1431724" cy="715862"/>
      </dsp:txXfrm>
    </dsp:sp>
    <dsp:sp modelId="{40D83895-7CE8-4362-BCA5-AE40F57D3467}">
      <dsp:nvSpPr>
        <dsp:cNvPr id="0" name=""/>
        <dsp:cNvSpPr/>
      </dsp:nvSpPr>
      <dsp:spPr>
        <a:xfrm>
          <a:off x="5200592" y="2413312"/>
          <a:ext cx="1431724" cy="715862"/>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DE" sz="2500" kern="1200" dirty="0" smtClean="0"/>
            <a:t>Klasse 4</a:t>
          </a:r>
          <a:endParaRPr lang="de-DE" sz="2500" kern="1200" dirty="0"/>
        </a:p>
      </dsp:txBody>
      <dsp:txXfrm>
        <a:off x="5200592" y="2413312"/>
        <a:ext cx="1431724" cy="71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A44BB-F695-482E-A547-CB6CA9BC665B}">
      <dsp:nvSpPr>
        <dsp:cNvPr id="0" name=""/>
        <dsp:cNvSpPr/>
      </dsp:nvSpPr>
      <dsp:spPr>
        <a:xfrm>
          <a:off x="4814898" y="1639786"/>
          <a:ext cx="142251" cy="2546971"/>
        </a:xfrm>
        <a:custGeom>
          <a:avLst/>
          <a:gdLst/>
          <a:ahLst/>
          <a:cxnLst/>
          <a:rect l="0" t="0" r="0" b="0"/>
          <a:pathLst>
            <a:path>
              <a:moveTo>
                <a:pt x="142251" y="0"/>
              </a:moveTo>
              <a:lnTo>
                <a:pt x="142251" y="2546971"/>
              </a:lnTo>
              <a:lnTo>
                <a:pt x="0" y="25469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C7AA5-0B26-4BB8-A20D-C71AA6E337C8}">
      <dsp:nvSpPr>
        <dsp:cNvPr id="0" name=""/>
        <dsp:cNvSpPr/>
      </dsp:nvSpPr>
      <dsp:spPr>
        <a:xfrm>
          <a:off x="4957149" y="1639786"/>
          <a:ext cx="142251" cy="1585083"/>
        </a:xfrm>
        <a:custGeom>
          <a:avLst/>
          <a:gdLst/>
          <a:ahLst/>
          <a:cxnLst/>
          <a:rect l="0" t="0" r="0" b="0"/>
          <a:pathLst>
            <a:path>
              <a:moveTo>
                <a:pt x="0" y="0"/>
              </a:moveTo>
              <a:lnTo>
                <a:pt x="0" y="1585083"/>
              </a:lnTo>
              <a:lnTo>
                <a:pt x="142251" y="1585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DCF5E0-2A5C-4A97-86BE-EA7F96171882}">
      <dsp:nvSpPr>
        <dsp:cNvPr id="0" name=""/>
        <dsp:cNvSpPr/>
      </dsp:nvSpPr>
      <dsp:spPr>
        <a:xfrm>
          <a:off x="4814898" y="1639786"/>
          <a:ext cx="142251" cy="1585083"/>
        </a:xfrm>
        <a:custGeom>
          <a:avLst/>
          <a:gdLst/>
          <a:ahLst/>
          <a:cxnLst/>
          <a:rect l="0" t="0" r="0" b="0"/>
          <a:pathLst>
            <a:path>
              <a:moveTo>
                <a:pt x="142251" y="0"/>
              </a:moveTo>
              <a:lnTo>
                <a:pt x="142251" y="1585083"/>
              </a:lnTo>
              <a:lnTo>
                <a:pt x="0" y="1585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F7387-82D6-46A2-9F75-2F65D7C12D76}">
      <dsp:nvSpPr>
        <dsp:cNvPr id="0" name=""/>
        <dsp:cNvSpPr/>
      </dsp:nvSpPr>
      <dsp:spPr>
        <a:xfrm>
          <a:off x="4957149" y="1639786"/>
          <a:ext cx="142251" cy="623195"/>
        </a:xfrm>
        <a:custGeom>
          <a:avLst/>
          <a:gdLst/>
          <a:ahLst/>
          <a:cxnLst/>
          <a:rect l="0" t="0" r="0" b="0"/>
          <a:pathLst>
            <a:path>
              <a:moveTo>
                <a:pt x="0" y="0"/>
              </a:moveTo>
              <a:lnTo>
                <a:pt x="0" y="623195"/>
              </a:lnTo>
              <a:lnTo>
                <a:pt x="142251" y="623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777F5-8418-4F8B-8388-8487A2348341}">
      <dsp:nvSpPr>
        <dsp:cNvPr id="0" name=""/>
        <dsp:cNvSpPr/>
      </dsp:nvSpPr>
      <dsp:spPr>
        <a:xfrm>
          <a:off x="4814898" y="1639786"/>
          <a:ext cx="142251" cy="623195"/>
        </a:xfrm>
        <a:custGeom>
          <a:avLst/>
          <a:gdLst/>
          <a:ahLst/>
          <a:cxnLst/>
          <a:rect l="0" t="0" r="0" b="0"/>
          <a:pathLst>
            <a:path>
              <a:moveTo>
                <a:pt x="142251" y="0"/>
              </a:moveTo>
              <a:lnTo>
                <a:pt x="142251" y="623195"/>
              </a:lnTo>
              <a:lnTo>
                <a:pt x="0" y="623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987D6-C18F-4EA3-946B-9FBE2F78FCA2}">
      <dsp:nvSpPr>
        <dsp:cNvPr id="0" name=""/>
        <dsp:cNvSpPr/>
      </dsp:nvSpPr>
      <dsp:spPr>
        <a:xfrm>
          <a:off x="3317875" y="677898"/>
          <a:ext cx="1639274" cy="284502"/>
        </a:xfrm>
        <a:custGeom>
          <a:avLst/>
          <a:gdLst/>
          <a:ahLst/>
          <a:cxnLst/>
          <a:rect l="0" t="0" r="0" b="0"/>
          <a:pathLst>
            <a:path>
              <a:moveTo>
                <a:pt x="0" y="0"/>
              </a:moveTo>
              <a:lnTo>
                <a:pt x="0" y="142251"/>
              </a:lnTo>
              <a:lnTo>
                <a:pt x="1639274" y="142251"/>
              </a:lnTo>
              <a:lnTo>
                <a:pt x="1639274" y="2845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0E318-1297-4794-AEB1-A3C8F4869ADC}">
      <dsp:nvSpPr>
        <dsp:cNvPr id="0" name=""/>
        <dsp:cNvSpPr/>
      </dsp:nvSpPr>
      <dsp:spPr>
        <a:xfrm>
          <a:off x="1536349" y="1639786"/>
          <a:ext cx="142251" cy="1585083"/>
        </a:xfrm>
        <a:custGeom>
          <a:avLst/>
          <a:gdLst/>
          <a:ahLst/>
          <a:cxnLst/>
          <a:rect l="0" t="0" r="0" b="0"/>
          <a:pathLst>
            <a:path>
              <a:moveTo>
                <a:pt x="142251" y="0"/>
              </a:moveTo>
              <a:lnTo>
                <a:pt x="142251" y="1585083"/>
              </a:lnTo>
              <a:lnTo>
                <a:pt x="0" y="1585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103D6-B817-4623-BCD2-116E4FA5599D}">
      <dsp:nvSpPr>
        <dsp:cNvPr id="0" name=""/>
        <dsp:cNvSpPr/>
      </dsp:nvSpPr>
      <dsp:spPr>
        <a:xfrm>
          <a:off x="1678600" y="1639786"/>
          <a:ext cx="142251" cy="623195"/>
        </a:xfrm>
        <a:custGeom>
          <a:avLst/>
          <a:gdLst/>
          <a:ahLst/>
          <a:cxnLst/>
          <a:rect l="0" t="0" r="0" b="0"/>
          <a:pathLst>
            <a:path>
              <a:moveTo>
                <a:pt x="0" y="0"/>
              </a:moveTo>
              <a:lnTo>
                <a:pt x="0" y="623195"/>
              </a:lnTo>
              <a:lnTo>
                <a:pt x="142251" y="623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B3E1C2-DE10-4EEC-8333-F719D77833A5}">
      <dsp:nvSpPr>
        <dsp:cNvPr id="0" name=""/>
        <dsp:cNvSpPr/>
      </dsp:nvSpPr>
      <dsp:spPr>
        <a:xfrm>
          <a:off x="1536349" y="1639786"/>
          <a:ext cx="142251" cy="623195"/>
        </a:xfrm>
        <a:custGeom>
          <a:avLst/>
          <a:gdLst/>
          <a:ahLst/>
          <a:cxnLst/>
          <a:rect l="0" t="0" r="0" b="0"/>
          <a:pathLst>
            <a:path>
              <a:moveTo>
                <a:pt x="142251" y="0"/>
              </a:moveTo>
              <a:lnTo>
                <a:pt x="142251" y="623195"/>
              </a:lnTo>
              <a:lnTo>
                <a:pt x="0" y="623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1A56A8-2492-4A2D-AFD4-5C9ADABA2113}">
      <dsp:nvSpPr>
        <dsp:cNvPr id="0" name=""/>
        <dsp:cNvSpPr/>
      </dsp:nvSpPr>
      <dsp:spPr>
        <a:xfrm>
          <a:off x="1678600" y="677898"/>
          <a:ext cx="1639274" cy="284502"/>
        </a:xfrm>
        <a:custGeom>
          <a:avLst/>
          <a:gdLst/>
          <a:ahLst/>
          <a:cxnLst/>
          <a:rect l="0" t="0" r="0" b="0"/>
          <a:pathLst>
            <a:path>
              <a:moveTo>
                <a:pt x="1639274" y="0"/>
              </a:moveTo>
              <a:lnTo>
                <a:pt x="1639274" y="142251"/>
              </a:lnTo>
              <a:lnTo>
                <a:pt x="0" y="142251"/>
              </a:lnTo>
              <a:lnTo>
                <a:pt x="0" y="2845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841726-1950-474F-B30A-FBB69E0B5C70}">
      <dsp:nvSpPr>
        <dsp:cNvPr id="0" name=""/>
        <dsp:cNvSpPr/>
      </dsp:nvSpPr>
      <dsp:spPr>
        <a:xfrm>
          <a:off x="2640489" y="512"/>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Protokolle</a:t>
          </a:r>
          <a:endParaRPr lang="de-DE" sz="1500" kern="1200" dirty="0"/>
        </a:p>
      </dsp:txBody>
      <dsp:txXfrm>
        <a:off x="2640489" y="512"/>
        <a:ext cx="1354771" cy="677385"/>
      </dsp:txXfrm>
    </dsp:sp>
    <dsp:sp modelId="{B172FAF7-A834-41CA-BCF8-037A88929458}">
      <dsp:nvSpPr>
        <dsp:cNvPr id="0" name=""/>
        <dsp:cNvSpPr/>
      </dsp:nvSpPr>
      <dsp:spPr>
        <a:xfrm>
          <a:off x="1001214" y="962400"/>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Speicherchips</a:t>
          </a:r>
          <a:endParaRPr lang="de-DE" sz="1500" kern="1200" dirty="0"/>
        </a:p>
      </dsp:txBody>
      <dsp:txXfrm>
        <a:off x="1001214" y="962400"/>
        <a:ext cx="1354771" cy="677385"/>
      </dsp:txXfrm>
    </dsp:sp>
    <dsp:sp modelId="{3C507104-094F-4719-9B9E-8E75C4111C8A}">
      <dsp:nvSpPr>
        <dsp:cNvPr id="0" name=""/>
        <dsp:cNvSpPr/>
      </dsp:nvSpPr>
      <dsp:spPr>
        <a:xfrm>
          <a:off x="181577" y="1924288"/>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I²C-Bus (S=8)</a:t>
          </a:r>
          <a:endParaRPr lang="de-DE" sz="1500" kern="1200" dirty="0"/>
        </a:p>
      </dsp:txBody>
      <dsp:txXfrm>
        <a:off x="181577" y="1924288"/>
        <a:ext cx="1354771" cy="677385"/>
      </dsp:txXfrm>
    </dsp:sp>
    <dsp:sp modelId="{506DE18B-8215-47E6-8410-87CF1C354067}">
      <dsp:nvSpPr>
        <dsp:cNvPr id="0" name=""/>
        <dsp:cNvSpPr/>
      </dsp:nvSpPr>
      <dsp:spPr>
        <a:xfrm>
          <a:off x="1820851" y="1924288"/>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2-Draht (S=10)</a:t>
          </a:r>
          <a:endParaRPr lang="de-DE" sz="1500" kern="1200" dirty="0"/>
        </a:p>
      </dsp:txBody>
      <dsp:txXfrm>
        <a:off x="1820851" y="1924288"/>
        <a:ext cx="1354771" cy="677385"/>
      </dsp:txXfrm>
    </dsp:sp>
    <dsp:sp modelId="{40861BD2-AB10-4ECB-86A4-FE8AE64F17A2}">
      <dsp:nvSpPr>
        <dsp:cNvPr id="0" name=""/>
        <dsp:cNvSpPr/>
      </dsp:nvSpPr>
      <dsp:spPr>
        <a:xfrm>
          <a:off x="181577" y="2886176"/>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3-Draht (S=9)</a:t>
          </a:r>
          <a:endParaRPr lang="de-DE" sz="1500" kern="1200" dirty="0"/>
        </a:p>
      </dsp:txBody>
      <dsp:txXfrm>
        <a:off x="181577" y="2886176"/>
        <a:ext cx="1354771" cy="677385"/>
      </dsp:txXfrm>
    </dsp:sp>
    <dsp:sp modelId="{630BA786-8C3D-4A4B-B836-7974E15F6D26}">
      <dsp:nvSpPr>
        <dsp:cNvPr id="0" name=""/>
        <dsp:cNvSpPr/>
      </dsp:nvSpPr>
      <dsp:spPr>
        <a:xfrm>
          <a:off x="4279763" y="962400"/>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Prozessorchips</a:t>
          </a:r>
          <a:endParaRPr lang="de-DE" sz="1500" kern="1200" dirty="0"/>
        </a:p>
      </dsp:txBody>
      <dsp:txXfrm>
        <a:off x="4279763" y="962400"/>
        <a:ext cx="1354771" cy="677385"/>
      </dsp:txXfrm>
    </dsp:sp>
    <dsp:sp modelId="{BF10504A-B32A-456E-9F3D-0A0CAE9BEC6B}">
      <dsp:nvSpPr>
        <dsp:cNvPr id="0" name=""/>
        <dsp:cNvSpPr/>
      </dsp:nvSpPr>
      <dsp:spPr>
        <a:xfrm>
          <a:off x="3460126" y="1924288"/>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T=0</a:t>
          </a:r>
          <a:endParaRPr lang="de-DE" sz="1500" kern="1200" dirty="0"/>
        </a:p>
      </dsp:txBody>
      <dsp:txXfrm>
        <a:off x="3460126" y="1924288"/>
        <a:ext cx="1354771" cy="677385"/>
      </dsp:txXfrm>
    </dsp:sp>
    <dsp:sp modelId="{D0DA5C7D-FB98-4809-9183-0F4060DA5801}">
      <dsp:nvSpPr>
        <dsp:cNvPr id="0" name=""/>
        <dsp:cNvSpPr/>
      </dsp:nvSpPr>
      <dsp:spPr>
        <a:xfrm>
          <a:off x="5099400" y="1924288"/>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T=1</a:t>
          </a:r>
          <a:endParaRPr lang="de-DE" sz="1500" kern="1200" dirty="0"/>
        </a:p>
      </dsp:txBody>
      <dsp:txXfrm>
        <a:off x="5099400" y="1924288"/>
        <a:ext cx="1354771" cy="677385"/>
      </dsp:txXfrm>
    </dsp:sp>
    <dsp:sp modelId="{55B88090-A889-402F-91F1-074A1FB5079B}">
      <dsp:nvSpPr>
        <dsp:cNvPr id="0" name=""/>
        <dsp:cNvSpPr/>
      </dsp:nvSpPr>
      <dsp:spPr>
        <a:xfrm>
          <a:off x="3460126" y="2886176"/>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T=2</a:t>
          </a:r>
          <a:endParaRPr lang="de-DE" sz="1500" kern="1200" dirty="0"/>
        </a:p>
      </dsp:txBody>
      <dsp:txXfrm>
        <a:off x="3460126" y="2886176"/>
        <a:ext cx="1354771" cy="677385"/>
      </dsp:txXfrm>
    </dsp:sp>
    <dsp:sp modelId="{87BA7395-DF1B-43D1-B497-8FFD5037DC80}">
      <dsp:nvSpPr>
        <dsp:cNvPr id="0" name=""/>
        <dsp:cNvSpPr/>
      </dsp:nvSpPr>
      <dsp:spPr>
        <a:xfrm>
          <a:off x="5099400" y="2886176"/>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T=14 (Deutschland)</a:t>
          </a:r>
          <a:endParaRPr lang="de-DE" sz="1500" kern="1200" dirty="0"/>
        </a:p>
      </dsp:txBody>
      <dsp:txXfrm>
        <a:off x="5099400" y="2886176"/>
        <a:ext cx="1354771" cy="677385"/>
      </dsp:txXfrm>
    </dsp:sp>
    <dsp:sp modelId="{3412B2DB-012A-44AB-A6D5-02879927DD36}">
      <dsp:nvSpPr>
        <dsp:cNvPr id="0" name=""/>
        <dsp:cNvSpPr/>
      </dsp:nvSpPr>
      <dsp:spPr>
        <a:xfrm>
          <a:off x="3460126" y="3848064"/>
          <a:ext cx="1354771" cy="67738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de-DE" sz="1500" kern="1200" dirty="0" smtClean="0"/>
            <a:t>USB</a:t>
          </a:r>
          <a:endParaRPr lang="de-DE" sz="1500" kern="1200" dirty="0"/>
        </a:p>
      </dsp:txBody>
      <dsp:txXfrm>
        <a:off x="3460126" y="3848064"/>
        <a:ext cx="1354771" cy="677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C39A1-F6F2-4D0F-A601-DC5EEA7367CC}">
      <dsp:nvSpPr>
        <dsp:cNvPr id="0" name=""/>
        <dsp:cNvSpPr/>
      </dsp:nvSpPr>
      <dsp:spPr>
        <a:xfrm>
          <a:off x="0" y="23864"/>
          <a:ext cx="6059016" cy="110448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dirty="0" smtClean="0"/>
            <a:t>OSI-Schicht 7</a:t>
          </a:r>
          <a:br>
            <a:rPr lang="de-DE" sz="2000" kern="1200" dirty="0" smtClean="0"/>
          </a:br>
          <a:r>
            <a:rPr lang="de-DE" sz="2000" kern="1200" dirty="0" smtClean="0"/>
            <a:t>Anwendungsschicht</a:t>
          </a:r>
          <a:endParaRPr lang="de-DE" sz="2000" kern="1200" dirty="0"/>
        </a:p>
      </dsp:txBody>
      <dsp:txXfrm>
        <a:off x="53916" y="77780"/>
        <a:ext cx="5951184" cy="996648"/>
      </dsp:txXfrm>
    </dsp:sp>
    <dsp:sp modelId="{AB68A3DC-46CB-4CF6-BC93-2E3A7328305F}">
      <dsp:nvSpPr>
        <dsp:cNvPr id="0" name=""/>
        <dsp:cNvSpPr/>
      </dsp:nvSpPr>
      <dsp:spPr>
        <a:xfrm>
          <a:off x="0" y="1298264"/>
          <a:ext cx="6059016" cy="110448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dirty="0" smtClean="0"/>
            <a:t>OSI-Schicht 2</a:t>
          </a:r>
          <a:br>
            <a:rPr lang="de-DE" sz="2000" kern="1200" dirty="0" smtClean="0"/>
          </a:br>
          <a:r>
            <a:rPr lang="de-DE" sz="2000" kern="1200" dirty="0" smtClean="0"/>
            <a:t>Leitungsschicht</a:t>
          </a:r>
          <a:endParaRPr lang="de-DE" sz="2000" kern="1200" dirty="0"/>
        </a:p>
      </dsp:txBody>
      <dsp:txXfrm>
        <a:off x="53916" y="1352180"/>
        <a:ext cx="5951184" cy="996648"/>
      </dsp:txXfrm>
    </dsp:sp>
    <dsp:sp modelId="{D32BCA05-5333-4758-B53B-A02FCF70601D}">
      <dsp:nvSpPr>
        <dsp:cNvPr id="0" name=""/>
        <dsp:cNvSpPr/>
      </dsp:nvSpPr>
      <dsp:spPr>
        <a:xfrm>
          <a:off x="0" y="2572664"/>
          <a:ext cx="6059016" cy="1104480"/>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DE" sz="2000" kern="1200" dirty="0" smtClean="0"/>
            <a:t>OSI-Schicht 1</a:t>
          </a:r>
          <a:br>
            <a:rPr lang="de-DE" sz="2000" kern="1200" dirty="0" smtClean="0"/>
          </a:br>
          <a:r>
            <a:rPr lang="de-DE" sz="2000" kern="1200" dirty="0" smtClean="0"/>
            <a:t>Physikalische Schicht</a:t>
          </a:r>
          <a:endParaRPr lang="de-DE" sz="2000" kern="1200" dirty="0"/>
        </a:p>
      </dsp:txBody>
      <dsp:txXfrm>
        <a:off x="53916" y="2626580"/>
        <a:ext cx="5951184" cy="996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19B0B-C521-43A6-832C-40CD3979F20F}">
      <dsp:nvSpPr>
        <dsp:cNvPr id="0" name=""/>
        <dsp:cNvSpPr/>
      </dsp:nvSpPr>
      <dsp:spPr>
        <a:xfrm>
          <a:off x="0" y="0"/>
          <a:ext cx="5842991" cy="915880"/>
        </a:xfrm>
        <a:prstGeom prst="rect">
          <a:avLst/>
        </a:prstGeom>
        <a:solidFill>
          <a:schemeClr val="accent1">
            <a:shade val="80000"/>
            <a:hueOff val="0"/>
            <a:satOff val="0"/>
            <a:lumOff val="0"/>
            <a:alphaOff val="0"/>
          </a:schemeClr>
        </a:solidFill>
        <a:ln>
          <a:noFill/>
        </a:ln>
        <a:effectLst>
          <a:glow rad="50800">
            <a:schemeClr val="accent1">
              <a:shade val="8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shade val="80000"/>
              <a:hueOff val="0"/>
              <a:satOff val="0"/>
              <a:lumOff val="0"/>
              <a:alphaOff val="0"/>
              <a:shade val="30000"/>
              <a:satMod val="150000"/>
            </a:schemeClr>
          </a:contourClr>
        </a:sp3d>
      </dsp:spPr>
      <dsp:style>
        <a:lnRef idx="0">
          <a:scrgbClr r="0" g="0" b="0"/>
        </a:lnRef>
        <a:fillRef idx="1">
          <a:scrgbClr r="0" g="0" b="0"/>
        </a:fillRef>
        <a:effectRef idx="3">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de-DE" sz="4400" kern="1200" dirty="0" smtClean="0"/>
            <a:t>ATR</a:t>
          </a:r>
          <a:endParaRPr lang="de-DE" sz="4400" kern="1200" dirty="0"/>
        </a:p>
      </dsp:txBody>
      <dsp:txXfrm>
        <a:off x="0" y="0"/>
        <a:ext cx="5842991" cy="915880"/>
      </dsp:txXfrm>
    </dsp:sp>
    <dsp:sp modelId="{156EAFFA-7FE4-4B37-B5AB-7FE19B8440E7}">
      <dsp:nvSpPr>
        <dsp:cNvPr id="0" name=""/>
        <dsp:cNvSpPr/>
      </dsp:nvSpPr>
      <dsp:spPr>
        <a:xfrm>
          <a:off x="713" y="915880"/>
          <a:ext cx="1168313" cy="1923349"/>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Initial </a:t>
          </a:r>
          <a:r>
            <a:rPr lang="de-DE" sz="1500" kern="1200" dirty="0" err="1" smtClean="0"/>
            <a:t>Character</a:t>
          </a:r>
          <a:endParaRPr lang="de-DE" sz="1500" kern="1200" dirty="0" smtClean="0"/>
        </a:p>
        <a:p>
          <a:pPr lvl="0" algn="ctr" defTabSz="666750">
            <a:lnSpc>
              <a:spcPct val="90000"/>
            </a:lnSpc>
            <a:spcBef>
              <a:spcPct val="0"/>
            </a:spcBef>
            <a:spcAft>
              <a:spcPct val="35000"/>
            </a:spcAft>
          </a:pPr>
          <a:r>
            <a:rPr lang="de-DE" sz="1500" kern="1200" dirty="0" smtClean="0"/>
            <a:t>TS</a:t>
          </a:r>
          <a:endParaRPr lang="de-DE" sz="1500" kern="1200" dirty="0"/>
        </a:p>
      </dsp:txBody>
      <dsp:txXfrm>
        <a:off x="713" y="915880"/>
        <a:ext cx="1168313" cy="1923349"/>
      </dsp:txXfrm>
    </dsp:sp>
    <dsp:sp modelId="{BE4698B5-A19B-4DEE-BBE1-552CD0CCD957}">
      <dsp:nvSpPr>
        <dsp:cNvPr id="0" name=""/>
        <dsp:cNvSpPr/>
      </dsp:nvSpPr>
      <dsp:spPr>
        <a:xfrm>
          <a:off x="1169026" y="915880"/>
          <a:ext cx="1168313" cy="1923349"/>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Format </a:t>
          </a:r>
          <a:r>
            <a:rPr lang="de-DE" sz="1500" kern="1200" dirty="0" err="1" smtClean="0"/>
            <a:t>Character</a:t>
          </a:r>
          <a:r>
            <a:rPr lang="de-DE" sz="1500" kern="1200" dirty="0" smtClean="0"/>
            <a:t/>
          </a:r>
          <a:br>
            <a:rPr lang="de-DE" sz="1500" kern="1200" dirty="0" smtClean="0"/>
          </a:br>
          <a:r>
            <a:rPr lang="de-DE" sz="1500" kern="1200" dirty="0" smtClean="0"/>
            <a:t>T0</a:t>
          </a:r>
          <a:endParaRPr lang="de-DE" sz="1500" kern="1200" dirty="0"/>
        </a:p>
      </dsp:txBody>
      <dsp:txXfrm>
        <a:off x="1169026" y="915880"/>
        <a:ext cx="1168313" cy="1923349"/>
      </dsp:txXfrm>
    </dsp:sp>
    <dsp:sp modelId="{545C1D5F-BF70-4D3B-BD26-273573E3FCE2}">
      <dsp:nvSpPr>
        <dsp:cNvPr id="0" name=""/>
        <dsp:cNvSpPr/>
      </dsp:nvSpPr>
      <dsp:spPr>
        <a:xfrm>
          <a:off x="2337339" y="915880"/>
          <a:ext cx="1168313" cy="1923349"/>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Interface </a:t>
          </a:r>
          <a:r>
            <a:rPr lang="de-DE" sz="1500" kern="1200" dirty="0" err="1" smtClean="0"/>
            <a:t>Characters</a:t>
          </a:r>
          <a:r>
            <a:rPr lang="de-DE" sz="1500" kern="1200" dirty="0" smtClean="0"/>
            <a:t/>
          </a:r>
          <a:br>
            <a:rPr lang="de-DE" sz="1500" kern="1200" dirty="0" smtClean="0"/>
          </a:br>
          <a:r>
            <a:rPr lang="de-DE" sz="1500" kern="1200" dirty="0" smtClean="0"/>
            <a:t>TA(x),TB(x),</a:t>
          </a:r>
          <a:br>
            <a:rPr lang="de-DE" sz="1500" kern="1200" dirty="0" smtClean="0"/>
          </a:br>
          <a:r>
            <a:rPr lang="de-DE" sz="1500" kern="1200" dirty="0" smtClean="0"/>
            <a:t>TC(x),TD(x)</a:t>
          </a:r>
          <a:endParaRPr lang="de-DE" sz="1500" kern="1200" dirty="0"/>
        </a:p>
      </dsp:txBody>
      <dsp:txXfrm>
        <a:off x="2337339" y="915880"/>
        <a:ext cx="1168313" cy="1923349"/>
      </dsp:txXfrm>
    </dsp:sp>
    <dsp:sp modelId="{2EE38096-E2E3-498E-9BA3-EC7ECB382E27}">
      <dsp:nvSpPr>
        <dsp:cNvPr id="0" name=""/>
        <dsp:cNvSpPr/>
      </dsp:nvSpPr>
      <dsp:spPr>
        <a:xfrm>
          <a:off x="3505652" y="915880"/>
          <a:ext cx="1168313" cy="1923349"/>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Historical Bytes</a:t>
          </a:r>
          <a:br>
            <a:rPr lang="de-DE" sz="1500" kern="1200" dirty="0" smtClean="0"/>
          </a:br>
          <a:endParaRPr lang="de-DE" sz="1500" kern="1200" dirty="0"/>
        </a:p>
      </dsp:txBody>
      <dsp:txXfrm>
        <a:off x="3505652" y="915880"/>
        <a:ext cx="1168313" cy="1923349"/>
      </dsp:txXfrm>
    </dsp:sp>
    <dsp:sp modelId="{66061F59-DFC4-4E2C-AA46-27502B5556E9}">
      <dsp:nvSpPr>
        <dsp:cNvPr id="0" name=""/>
        <dsp:cNvSpPr/>
      </dsp:nvSpPr>
      <dsp:spPr>
        <a:xfrm>
          <a:off x="4673965" y="915880"/>
          <a:ext cx="1168313" cy="1923349"/>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glow rad="50800">
            <a:schemeClr val="accen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Check </a:t>
          </a:r>
          <a:r>
            <a:rPr lang="de-DE" sz="1500" kern="1200" dirty="0" err="1" smtClean="0"/>
            <a:t>Character</a:t>
          </a:r>
          <a:r>
            <a:rPr lang="de-DE" sz="1500" kern="1200" dirty="0" smtClean="0"/>
            <a:t/>
          </a:r>
          <a:br>
            <a:rPr lang="de-DE" sz="1500" kern="1200" dirty="0" smtClean="0"/>
          </a:br>
          <a:r>
            <a:rPr lang="de-DE" sz="1500" kern="1200" dirty="0" smtClean="0"/>
            <a:t>TCK</a:t>
          </a:r>
          <a:endParaRPr lang="de-DE" sz="1500" kern="1200" dirty="0"/>
        </a:p>
      </dsp:txBody>
      <dsp:txXfrm>
        <a:off x="4673965" y="915880"/>
        <a:ext cx="1168313" cy="1923349"/>
      </dsp:txXfrm>
    </dsp:sp>
    <dsp:sp modelId="{16678A83-B09F-4555-BD0B-EFCB289C164F}">
      <dsp:nvSpPr>
        <dsp:cNvPr id="0" name=""/>
        <dsp:cNvSpPr/>
      </dsp:nvSpPr>
      <dsp:spPr>
        <a:xfrm>
          <a:off x="0" y="2839229"/>
          <a:ext cx="5842991" cy="213705"/>
        </a:xfrm>
        <a:prstGeom prst="rect">
          <a:avLst/>
        </a:prstGeom>
        <a:solidFill>
          <a:schemeClr val="accent1">
            <a:shade val="80000"/>
            <a:hueOff val="0"/>
            <a:satOff val="0"/>
            <a:lumOff val="0"/>
            <a:alphaOff val="0"/>
          </a:schemeClr>
        </a:solidFill>
        <a:ln>
          <a:noFill/>
        </a:ln>
        <a:effectLst>
          <a:glow rad="50800">
            <a:schemeClr val="accent1">
              <a:shade val="8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shade val="80000"/>
              <a:hueOff val="0"/>
              <a:satOff val="0"/>
              <a:lumOff val="0"/>
              <a:alphaOff val="0"/>
              <a:shade val="30000"/>
              <a:satMod val="150000"/>
            </a:schemeClr>
          </a:contourClr>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EB9EB-81B7-423F-8374-D4956FE1B152}" type="datetimeFigureOut">
              <a:rPr lang="de-DE" smtClean="0"/>
              <a:t>10.01.2013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2EC53-479B-46AE-AA7D-ED43F7A983C5}" type="slidenum">
              <a:rPr lang="de-DE" smtClean="0"/>
              <a:t>‹Nr.›</a:t>
            </a:fld>
            <a:endParaRPr lang="de-DE"/>
          </a:p>
        </p:txBody>
      </p:sp>
    </p:spTree>
    <p:extLst>
      <p:ext uri="{BB962C8B-B14F-4D97-AF65-F5344CB8AC3E}">
        <p14:creationId xmlns:p14="http://schemas.microsoft.com/office/powerpoint/2010/main" val="205429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1</a:t>
            </a:fld>
            <a:endParaRPr lang="de-DE"/>
          </a:p>
        </p:txBody>
      </p:sp>
    </p:spTree>
    <p:extLst>
      <p:ext uri="{BB962C8B-B14F-4D97-AF65-F5344CB8AC3E}">
        <p14:creationId xmlns:p14="http://schemas.microsoft.com/office/powerpoint/2010/main" val="2926584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Master File (MF), Dedicated File (DF), Elementary File (EF)</a:t>
            </a:r>
          </a:p>
          <a:p>
            <a:endParaRPr lang="en-US" dirty="0" smtClean="0"/>
          </a:p>
          <a:p>
            <a:r>
              <a:rPr lang="en-US" dirty="0" smtClean="0"/>
              <a:t>transparent, linear fixed, linear variable, cyclic, execute</a:t>
            </a:r>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19</a:t>
            </a:fld>
            <a:endParaRPr lang="de-DE"/>
          </a:p>
        </p:txBody>
      </p:sp>
    </p:spTree>
    <p:extLst>
      <p:ext uri="{BB962C8B-B14F-4D97-AF65-F5344CB8AC3E}">
        <p14:creationId xmlns:p14="http://schemas.microsoft.com/office/powerpoint/2010/main" val="279030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Klasse 1 Reader: </a:t>
            </a:r>
            <a:r>
              <a:rPr lang="de-DE" dirty="0" err="1" smtClean="0"/>
              <a:t>Kontaktiereinheit</a:t>
            </a:r>
            <a:r>
              <a:rPr lang="de-DE" dirty="0" smtClean="0"/>
              <a:t> ohne Tastatur und eine Schnittstelle wie z.B. USB</a:t>
            </a:r>
          </a:p>
          <a:p>
            <a:pPr marL="171450" indent="-171450">
              <a:buFontTx/>
              <a:buChar char="-"/>
            </a:pPr>
            <a:r>
              <a:rPr lang="de-DE" dirty="0" smtClean="0"/>
              <a:t>Klasse 2 Reader: Klasse 1 Reader und Tastatur (</a:t>
            </a:r>
            <a:r>
              <a:rPr lang="de-DE" dirty="0" err="1" smtClean="0"/>
              <a:t>Pinpad</a:t>
            </a:r>
            <a:r>
              <a:rPr lang="de-DE" dirty="0" smtClean="0"/>
              <a:t>)</a:t>
            </a:r>
          </a:p>
          <a:p>
            <a:pPr marL="171450" indent="-171450">
              <a:buFontTx/>
              <a:buChar char="-"/>
            </a:pPr>
            <a:r>
              <a:rPr lang="de-DE" dirty="0" smtClean="0"/>
              <a:t>Klasse 3 Reader: Klasse 2 Reader und Anzeige (Display) sowie sichere Nachladbarkeit für Zusatzanwendungen im Leser (z.B. für ZKA-IKT)</a:t>
            </a:r>
          </a:p>
          <a:p>
            <a:pPr marL="171450" indent="-171450">
              <a:buFontTx/>
              <a:buChar char="-"/>
            </a:pPr>
            <a:r>
              <a:rPr lang="de-DE" dirty="0" smtClean="0"/>
              <a:t>Klasse 4 Reader: Klasse 3 und Sicherheitsmodul mit RSA Funktionalität sowie eine VM (direkte Ausführbarkeit von Programmen im Leser) (vgl. FINREAD-Spezifikation)</a:t>
            </a:r>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23</a:t>
            </a:fld>
            <a:endParaRPr lang="de-DE"/>
          </a:p>
        </p:txBody>
      </p:sp>
    </p:spTree>
    <p:extLst>
      <p:ext uri="{BB962C8B-B14F-4D97-AF65-F5344CB8AC3E}">
        <p14:creationId xmlns:p14="http://schemas.microsoft.com/office/powerpoint/2010/main" val="359130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ISO 7816 Teil 3 spezifiziert</a:t>
            </a:r>
          </a:p>
          <a:p>
            <a:pPr marL="171450" indent="-171450">
              <a:buFont typeface="Wingdings"/>
              <a:buChar char="à"/>
            </a:pPr>
            <a:r>
              <a:rPr lang="de-DE" dirty="0" smtClean="0">
                <a:sym typeface="Wingdings" pitchFamily="2" charset="2"/>
              </a:rPr>
              <a:t>ausschließlich digitaler</a:t>
            </a:r>
            <a:r>
              <a:rPr lang="de-DE" baseline="0" dirty="0" smtClean="0">
                <a:sym typeface="Wingdings" pitchFamily="2" charset="2"/>
              </a:rPr>
              <a:t> Weg</a:t>
            </a:r>
          </a:p>
          <a:p>
            <a:pPr marL="171450" indent="-171450">
              <a:buFont typeface="Wingdings"/>
              <a:buChar char="à"/>
            </a:pPr>
            <a:endParaRPr lang="de-DE" baseline="0" dirty="0" smtClean="0">
              <a:sym typeface="Wingdings" pitchFamily="2" charset="2"/>
            </a:endParaRPr>
          </a:p>
          <a:p>
            <a:pPr marL="171450" indent="-171450">
              <a:buFontTx/>
              <a:buChar char="-"/>
            </a:pPr>
            <a:r>
              <a:rPr lang="de-DE" baseline="0" dirty="0" smtClean="0">
                <a:sym typeface="Wingdings" pitchFamily="2" charset="2"/>
              </a:rPr>
              <a:t>T=0  zeichenorientiertes Protokoll</a:t>
            </a:r>
          </a:p>
          <a:p>
            <a:pPr marL="171450" indent="-171450">
              <a:buFontTx/>
              <a:buChar char="-"/>
            </a:pPr>
            <a:r>
              <a:rPr lang="de-DE" baseline="0" dirty="0" smtClean="0">
                <a:sym typeface="Wingdings" pitchFamily="2" charset="2"/>
              </a:rPr>
              <a:t>T=1 </a:t>
            </a:r>
            <a:r>
              <a:rPr lang="de-DE" baseline="0" smtClean="0">
                <a:sym typeface="Wingdings" pitchFamily="2" charset="2"/>
              </a:rPr>
              <a:t> blockorientiertes Protokoll</a:t>
            </a:r>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24</a:t>
            </a:fld>
            <a:endParaRPr lang="de-DE"/>
          </a:p>
        </p:txBody>
      </p:sp>
    </p:spTree>
    <p:extLst>
      <p:ext uri="{BB962C8B-B14F-4D97-AF65-F5344CB8AC3E}">
        <p14:creationId xmlns:p14="http://schemas.microsoft.com/office/powerpoint/2010/main" val="347611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Schicht 7Anwendungsschicht	</a:t>
            </a:r>
            <a:r>
              <a:rPr lang="de-DE" baseline="0" dirty="0" smtClean="0"/>
              <a:t>           </a:t>
            </a:r>
            <a:r>
              <a:rPr lang="de-DE" dirty="0" smtClean="0"/>
              <a:t>ISO 7816-4,7,8,9    GSM, EMV, TS 31.111, EN 1546-3</a:t>
            </a:r>
            <a:br>
              <a:rPr lang="de-DE" dirty="0" smtClean="0"/>
            </a:br>
            <a:r>
              <a:rPr lang="de-DE" dirty="0" smtClean="0"/>
              <a:t>			           proprietäre Protokolle</a:t>
            </a:r>
          </a:p>
          <a:p>
            <a:r>
              <a:rPr lang="de-DE" dirty="0" smtClean="0"/>
              <a:t>Schicht 2</a:t>
            </a:r>
            <a:r>
              <a:rPr lang="de-DE" baseline="0" dirty="0" smtClean="0"/>
              <a:t> </a:t>
            </a:r>
            <a:r>
              <a:rPr lang="de-DE" dirty="0" smtClean="0"/>
              <a:t>Leitungsschicht 		           ISO 7816-3 </a:t>
            </a:r>
            <a:r>
              <a:rPr lang="de-DE" baseline="0" dirty="0" smtClean="0"/>
              <a:t>           </a:t>
            </a:r>
            <a:r>
              <a:rPr lang="de-DE" dirty="0" smtClean="0"/>
              <a:t>ISO 14443-4</a:t>
            </a:r>
          </a:p>
          <a:p>
            <a:r>
              <a:rPr lang="de-DE" dirty="0" smtClean="0"/>
              <a:t>Schicht 1 Physikalische Schicht	           ISO 7816-2            ISO 14443-2 (Typ A, Typ B)  (APDU)</a:t>
            </a:r>
          </a:p>
        </p:txBody>
      </p:sp>
      <p:sp>
        <p:nvSpPr>
          <p:cNvPr id="4" name="Foliennummernplatzhalter 3"/>
          <p:cNvSpPr>
            <a:spLocks noGrp="1"/>
          </p:cNvSpPr>
          <p:nvPr>
            <p:ph type="sldNum" sz="quarter" idx="10"/>
          </p:nvPr>
        </p:nvSpPr>
        <p:spPr/>
        <p:txBody>
          <a:bodyPr/>
          <a:lstStyle/>
          <a:p>
            <a:fld id="{A802EC53-479B-46AE-AA7D-ED43F7A983C5}" type="slidenum">
              <a:rPr lang="de-DE" smtClean="0"/>
              <a:t>25</a:t>
            </a:fld>
            <a:endParaRPr lang="de-DE"/>
          </a:p>
        </p:txBody>
      </p:sp>
    </p:spTree>
    <p:extLst>
      <p:ext uri="{BB962C8B-B14F-4D97-AF65-F5344CB8AC3E}">
        <p14:creationId xmlns:p14="http://schemas.microsoft.com/office/powerpoint/2010/main" val="37978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TS Initial </a:t>
            </a:r>
            <a:r>
              <a:rPr lang="de-DE" dirty="0" err="1" smtClean="0"/>
              <a:t>Character</a:t>
            </a:r>
            <a:endParaRPr lang="de-DE" dirty="0" smtClean="0"/>
          </a:p>
          <a:p>
            <a:r>
              <a:rPr lang="de-DE" dirty="0" smtClean="0"/>
              <a:t>T0 Format </a:t>
            </a:r>
            <a:r>
              <a:rPr lang="de-DE" dirty="0" err="1" smtClean="0"/>
              <a:t>Character</a:t>
            </a:r>
            <a:endParaRPr lang="de-DE" dirty="0" smtClean="0"/>
          </a:p>
          <a:p>
            <a:endParaRPr lang="de-DE" dirty="0" smtClean="0"/>
          </a:p>
          <a:p>
            <a:r>
              <a:rPr lang="de-DE" dirty="0" smtClean="0"/>
              <a:t>Der </a:t>
            </a:r>
            <a:r>
              <a:rPr lang="de-DE" b="1" i="1" dirty="0" smtClean="0"/>
              <a:t>Initial </a:t>
            </a:r>
            <a:r>
              <a:rPr lang="de-DE" b="1" i="1" dirty="0" err="1" smtClean="0"/>
              <a:t>Character</a:t>
            </a:r>
            <a:r>
              <a:rPr lang="de-DE" dirty="0" smtClean="0"/>
              <a:t>, auch TS genannt, dient zum einen für die Festlegung der Bit-Codierung (logisch „1“ wird als Low- (L) oder High- (H) Pegel übertragen) und zum anderen zur Erkennung des von der Karte angewendeten Teilers, der für die Bestimmung der </a:t>
            </a:r>
            <a:r>
              <a:rPr lang="de-DE" dirty="0" err="1" smtClean="0"/>
              <a:t>Bitlänge</a:t>
            </a:r>
            <a:r>
              <a:rPr lang="de-DE" dirty="0" smtClean="0"/>
              <a:t> relevant ist. Dabei wird wie folgt vorgegangen. Das Start-Bit und die nächsten drei weiteren Bits sind immer nach dem Muster (L) H </a:t>
            </a:r>
            <a:r>
              <a:rPr lang="de-DE" dirty="0" err="1" smtClean="0"/>
              <a:t>H</a:t>
            </a:r>
            <a:r>
              <a:rPr lang="de-DE" dirty="0" smtClean="0"/>
              <a:t> L x </a:t>
            </a:r>
            <a:r>
              <a:rPr lang="de-DE" dirty="0" err="1" smtClean="0"/>
              <a:t>x</a:t>
            </a:r>
            <a:r>
              <a:rPr lang="de-DE" dirty="0" smtClean="0"/>
              <a:t> </a:t>
            </a:r>
            <a:r>
              <a:rPr lang="de-DE" dirty="0" err="1" smtClean="0"/>
              <a:t>x</a:t>
            </a:r>
            <a:r>
              <a:rPr lang="de-DE" dirty="0" smtClean="0"/>
              <a:t> </a:t>
            </a:r>
            <a:r>
              <a:rPr lang="de-DE" dirty="0" err="1" smtClean="0"/>
              <a:t>x</a:t>
            </a:r>
            <a:r>
              <a:rPr lang="de-DE" dirty="0" smtClean="0"/>
              <a:t> </a:t>
            </a:r>
            <a:r>
              <a:rPr lang="de-DE" dirty="0" err="1" smtClean="0"/>
              <a:t>x</a:t>
            </a:r>
            <a:r>
              <a:rPr lang="de-DE" dirty="0" smtClean="0"/>
              <a:t> </a:t>
            </a:r>
            <a:r>
              <a:rPr lang="de-DE" dirty="0" err="1" smtClean="0"/>
              <a:t>x</a:t>
            </a:r>
            <a:r>
              <a:rPr lang="de-DE" dirty="0" smtClean="0"/>
              <a:t> aufgebaut (L = Low, H = High, x = </a:t>
            </a:r>
            <a:r>
              <a:rPr lang="de-DE" dirty="0" err="1" smtClean="0"/>
              <a:t>don’t</a:t>
            </a:r>
            <a:r>
              <a:rPr lang="de-DE" dirty="0" smtClean="0"/>
              <a:t> </a:t>
            </a:r>
            <a:r>
              <a:rPr lang="de-DE" dirty="0" err="1" smtClean="0"/>
              <a:t>care</a:t>
            </a:r>
            <a:r>
              <a:rPr lang="de-DE" dirty="0" smtClean="0"/>
              <a:t>). Der Kartenleser ermittelt die Zeit zwischen den beiden fallenden Flanken und teilt sie durch drei. Die erhaltene </a:t>
            </a:r>
            <a:r>
              <a:rPr lang="de-DE" b="1" i="1" dirty="0" err="1" smtClean="0"/>
              <a:t>Elementary</a:t>
            </a:r>
            <a:r>
              <a:rPr lang="de-DE" b="1" i="1" dirty="0" smtClean="0"/>
              <a:t> Time Unit</a:t>
            </a:r>
            <a:r>
              <a:rPr lang="de-DE" dirty="0" smtClean="0"/>
              <a:t> (</a:t>
            </a:r>
            <a:r>
              <a:rPr lang="de-DE" dirty="0" err="1" smtClean="0"/>
              <a:t>etu</a:t>
            </a:r>
            <a:r>
              <a:rPr lang="de-DE" dirty="0" smtClean="0"/>
              <a:t>) bestimmt die Dauer eines Bits. </a:t>
            </a:r>
            <a:br>
              <a:rPr lang="de-DE" dirty="0" smtClean="0"/>
            </a:br>
            <a:r>
              <a:rPr lang="de-DE" dirty="0" smtClean="0"/>
              <a:t/>
            </a:r>
            <a:br>
              <a:rPr lang="de-DE" dirty="0" smtClean="0"/>
            </a:br>
            <a:r>
              <a:rPr lang="de-DE" dirty="0" smtClean="0"/>
              <a:t>Die nächsten drei Bits der Sequenz geben die Bit-Kodierung an. Drei Bits auf </a:t>
            </a:r>
            <a:r>
              <a:rPr lang="de-DE" i="1" dirty="0" smtClean="0"/>
              <a:t>High</a:t>
            </a:r>
            <a:r>
              <a:rPr lang="de-DE" dirty="0" smtClean="0"/>
              <a:t> bedeutet, dass logisch 1 als </a:t>
            </a:r>
            <a:r>
              <a:rPr lang="de-DE" i="1" dirty="0" smtClean="0"/>
              <a:t>High</a:t>
            </a:r>
            <a:r>
              <a:rPr lang="de-DE" dirty="0" smtClean="0"/>
              <a:t> codiert (direkte Konvertierung) wird; drei Bits auf </a:t>
            </a:r>
            <a:r>
              <a:rPr lang="de-DE" i="1" dirty="0" smtClean="0"/>
              <a:t>Low</a:t>
            </a:r>
            <a:r>
              <a:rPr lang="de-DE" dirty="0" smtClean="0"/>
              <a:t> bedeutet, dass logisch 0 als </a:t>
            </a:r>
            <a:r>
              <a:rPr lang="de-DE" i="1" dirty="0" smtClean="0"/>
              <a:t>Low</a:t>
            </a:r>
            <a:r>
              <a:rPr lang="de-DE" dirty="0" smtClean="0"/>
              <a:t> (indirekte Konvertierung) codiert wird. erstes Bit: </a:t>
            </a:r>
            <a:r>
              <a:rPr lang="de-DE" i="1" dirty="0" smtClean="0"/>
              <a:t>Start-Bit; </a:t>
            </a:r>
            <a:r>
              <a:rPr lang="de-DE" dirty="0" smtClean="0"/>
              <a:t>letztes Bit: </a:t>
            </a:r>
            <a:r>
              <a:rPr lang="de-DE" i="1" dirty="0" err="1" smtClean="0"/>
              <a:t>Partity</a:t>
            </a:r>
            <a:r>
              <a:rPr lang="de-DE" i="1" dirty="0" smtClean="0"/>
              <a:t>-Bit</a:t>
            </a:r>
            <a:r>
              <a:rPr lang="de-DE" dirty="0" smtClean="0"/>
              <a:t> </a:t>
            </a:r>
            <a:br>
              <a:rPr lang="de-DE" dirty="0" smtClean="0"/>
            </a:br>
            <a:r>
              <a:rPr lang="de-DE" dirty="0" smtClean="0"/>
              <a:t/>
            </a:r>
            <a:br>
              <a:rPr lang="de-DE" dirty="0" smtClean="0"/>
            </a:br>
            <a:r>
              <a:rPr lang="de-DE" i="1" dirty="0" err="1" smtClean="0"/>
              <a:t>Direct</a:t>
            </a:r>
            <a:r>
              <a:rPr lang="de-DE" i="1" dirty="0" smtClean="0"/>
              <a:t> </a:t>
            </a:r>
            <a:r>
              <a:rPr lang="de-DE" i="1" dirty="0" err="1" smtClean="0"/>
              <a:t>Conversion</a:t>
            </a:r>
            <a:r>
              <a:rPr lang="de-DE" i="1" dirty="0" smtClean="0"/>
              <a:t> </a:t>
            </a:r>
            <a:r>
              <a:rPr lang="de-DE" dirty="0" smtClean="0"/>
              <a:t>- (L) H </a:t>
            </a:r>
            <a:r>
              <a:rPr lang="de-DE" dirty="0" err="1" smtClean="0"/>
              <a:t>H</a:t>
            </a:r>
            <a:r>
              <a:rPr lang="de-DE" dirty="0" smtClean="0"/>
              <a:t> L H </a:t>
            </a:r>
            <a:r>
              <a:rPr lang="de-DE" dirty="0" err="1" smtClean="0"/>
              <a:t>H</a:t>
            </a:r>
            <a:r>
              <a:rPr lang="de-DE" dirty="0" smtClean="0"/>
              <a:t> </a:t>
            </a:r>
            <a:r>
              <a:rPr lang="de-DE" dirty="0" err="1" smtClean="0"/>
              <a:t>H</a:t>
            </a:r>
            <a:r>
              <a:rPr lang="de-DE" dirty="0" smtClean="0"/>
              <a:t> L </a:t>
            </a:r>
            <a:r>
              <a:rPr lang="de-DE" dirty="0" err="1" smtClean="0"/>
              <a:t>L</a:t>
            </a:r>
            <a:r>
              <a:rPr lang="de-DE" dirty="0" smtClean="0"/>
              <a:t> (H) </a:t>
            </a:r>
            <a:r>
              <a:rPr lang="de-DE" i="1" dirty="0" smtClean="0"/>
              <a:t/>
            </a:r>
            <a:br>
              <a:rPr lang="de-DE" i="1" dirty="0" smtClean="0"/>
            </a:br>
            <a:r>
              <a:rPr lang="de-DE" i="1" dirty="0" err="1" smtClean="0"/>
              <a:t>Indirect</a:t>
            </a:r>
            <a:r>
              <a:rPr lang="de-DE" i="1" dirty="0" smtClean="0"/>
              <a:t> </a:t>
            </a:r>
            <a:r>
              <a:rPr lang="de-DE" i="1" dirty="0" err="1" smtClean="0"/>
              <a:t>Conversion</a:t>
            </a:r>
            <a:r>
              <a:rPr lang="de-DE" i="1" dirty="0" smtClean="0"/>
              <a:t> - </a:t>
            </a:r>
            <a:r>
              <a:rPr lang="de-DE" dirty="0" smtClean="0"/>
              <a:t>(L) H </a:t>
            </a:r>
            <a:r>
              <a:rPr lang="de-DE" dirty="0" err="1" smtClean="0"/>
              <a:t>H</a:t>
            </a:r>
            <a:r>
              <a:rPr lang="de-DE" dirty="0" smtClean="0"/>
              <a:t> L </a:t>
            </a:r>
            <a:r>
              <a:rPr lang="de-DE" dirty="0" err="1" smtClean="0"/>
              <a:t>L</a:t>
            </a:r>
            <a:r>
              <a:rPr lang="de-DE" dirty="0" smtClean="0"/>
              <a:t> </a:t>
            </a:r>
            <a:r>
              <a:rPr lang="de-DE" dirty="0" err="1" smtClean="0"/>
              <a:t>L</a:t>
            </a:r>
            <a:r>
              <a:rPr lang="de-DE" dirty="0" smtClean="0"/>
              <a:t> </a:t>
            </a:r>
            <a:r>
              <a:rPr lang="de-DE" dirty="0" err="1" smtClean="0"/>
              <a:t>L</a:t>
            </a:r>
            <a:r>
              <a:rPr lang="de-DE" dirty="0" smtClean="0"/>
              <a:t> </a:t>
            </a:r>
            <a:r>
              <a:rPr lang="de-DE" dirty="0" err="1" smtClean="0"/>
              <a:t>L</a:t>
            </a:r>
            <a:r>
              <a:rPr lang="de-DE" dirty="0" smtClean="0"/>
              <a:t> </a:t>
            </a:r>
            <a:r>
              <a:rPr lang="de-DE" dirty="0" err="1" smtClean="0"/>
              <a:t>L</a:t>
            </a:r>
            <a:r>
              <a:rPr lang="de-DE" dirty="0" smtClean="0"/>
              <a:t> (H) </a:t>
            </a:r>
            <a:br>
              <a:rPr lang="de-DE" dirty="0" smtClean="0"/>
            </a:br>
            <a:endParaRPr lang="de-DE" dirty="0" smtClean="0"/>
          </a:p>
          <a:p>
            <a:r>
              <a:rPr lang="de-DE" i="1" dirty="0" err="1" smtClean="0"/>
              <a:t>Direct</a:t>
            </a:r>
            <a:r>
              <a:rPr lang="de-DE" i="1" dirty="0" smtClean="0"/>
              <a:t> </a:t>
            </a:r>
            <a:r>
              <a:rPr lang="de-DE" i="1" dirty="0" err="1" smtClean="0"/>
              <a:t>Conversion</a:t>
            </a:r>
            <a:r>
              <a:rPr lang="de-DE" i="1" dirty="0" smtClean="0"/>
              <a:t> </a:t>
            </a:r>
            <a:r>
              <a:rPr lang="de-DE" dirty="0" smtClean="0"/>
              <a:t>- (L) H </a:t>
            </a:r>
            <a:r>
              <a:rPr lang="de-DE" dirty="0" err="1" smtClean="0"/>
              <a:t>H</a:t>
            </a:r>
            <a:r>
              <a:rPr lang="de-DE" dirty="0" smtClean="0"/>
              <a:t> L H </a:t>
            </a:r>
            <a:r>
              <a:rPr lang="de-DE" dirty="0" err="1" smtClean="0"/>
              <a:t>H</a:t>
            </a:r>
            <a:r>
              <a:rPr lang="de-DE" dirty="0" smtClean="0"/>
              <a:t> </a:t>
            </a:r>
            <a:r>
              <a:rPr lang="de-DE" dirty="0" err="1" smtClean="0"/>
              <a:t>H</a:t>
            </a:r>
            <a:r>
              <a:rPr lang="de-DE" dirty="0" smtClean="0"/>
              <a:t> L </a:t>
            </a:r>
            <a:r>
              <a:rPr lang="de-DE" dirty="0" err="1" smtClean="0"/>
              <a:t>L</a:t>
            </a:r>
            <a:r>
              <a:rPr lang="de-DE" dirty="0" smtClean="0"/>
              <a:t> (H) </a:t>
            </a:r>
            <a:r>
              <a:rPr lang="de-DE" i="1" dirty="0" smtClean="0"/>
              <a:t/>
            </a:r>
            <a:br>
              <a:rPr lang="de-DE" i="1" dirty="0" smtClean="0"/>
            </a:br>
            <a:r>
              <a:rPr lang="de-DE" i="1" dirty="0" err="1" smtClean="0"/>
              <a:t>Indirect</a:t>
            </a:r>
            <a:r>
              <a:rPr lang="de-DE" i="1" dirty="0" smtClean="0"/>
              <a:t> </a:t>
            </a:r>
            <a:r>
              <a:rPr lang="de-DE" i="1" dirty="0" err="1" smtClean="0"/>
              <a:t>Conversion</a:t>
            </a:r>
            <a:r>
              <a:rPr lang="de-DE" i="1" dirty="0" smtClean="0"/>
              <a:t> - </a:t>
            </a:r>
            <a:r>
              <a:rPr lang="de-DE" dirty="0" smtClean="0"/>
              <a:t>(L) H </a:t>
            </a:r>
            <a:r>
              <a:rPr lang="de-DE" dirty="0" err="1" smtClean="0"/>
              <a:t>H</a:t>
            </a:r>
            <a:r>
              <a:rPr lang="de-DE" dirty="0" smtClean="0"/>
              <a:t> L </a:t>
            </a:r>
            <a:r>
              <a:rPr lang="de-DE" dirty="0" err="1" smtClean="0"/>
              <a:t>L</a:t>
            </a:r>
            <a:r>
              <a:rPr lang="de-DE" dirty="0" smtClean="0"/>
              <a:t> </a:t>
            </a:r>
            <a:r>
              <a:rPr lang="de-DE" dirty="0" err="1" smtClean="0"/>
              <a:t>L</a:t>
            </a:r>
            <a:r>
              <a:rPr lang="de-DE" dirty="0" smtClean="0"/>
              <a:t> </a:t>
            </a:r>
            <a:r>
              <a:rPr lang="de-DE" dirty="0" err="1" smtClean="0"/>
              <a:t>L</a:t>
            </a:r>
            <a:r>
              <a:rPr lang="de-DE" dirty="0" smtClean="0"/>
              <a:t> </a:t>
            </a:r>
            <a:r>
              <a:rPr lang="de-DE" dirty="0" err="1" smtClean="0"/>
              <a:t>L</a:t>
            </a:r>
            <a:r>
              <a:rPr lang="de-DE" dirty="0" smtClean="0"/>
              <a:t> </a:t>
            </a:r>
            <a:r>
              <a:rPr lang="de-DE" dirty="0" err="1" smtClean="0"/>
              <a:t>L</a:t>
            </a:r>
            <a:r>
              <a:rPr lang="de-DE" dirty="0" smtClean="0"/>
              <a:t> (H) </a:t>
            </a:r>
            <a:br>
              <a:rPr lang="de-DE" dirty="0" smtClean="0"/>
            </a:br>
            <a:r>
              <a:rPr lang="de-DE" dirty="0" smtClean="0"/>
              <a:t/>
            </a:r>
            <a:br>
              <a:rPr lang="de-DE" dirty="0" smtClean="0"/>
            </a:br>
            <a:r>
              <a:rPr lang="de-DE" dirty="0" smtClean="0"/>
              <a:t>Dabei ist zu beachten, dass sich je nach Konvertierung auch die Bit-Reihenfolge ändert. Bei der direkten Konvertierung wird das </a:t>
            </a:r>
            <a:r>
              <a:rPr lang="de-DE" i="1" dirty="0" smtClean="0"/>
              <a:t>Least </a:t>
            </a:r>
            <a:r>
              <a:rPr lang="de-DE" i="1" dirty="0" err="1" smtClean="0"/>
              <a:t>Significant</a:t>
            </a:r>
            <a:r>
              <a:rPr lang="de-DE" i="1" dirty="0" smtClean="0"/>
              <a:t> Bit</a:t>
            </a:r>
            <a:r>
              <a:rPr lang="de-DE" dirty="0" smtClean="0"/>
              <a:t> zuerst übertragen, während bei der indirekten Konvertierung das </a:t>
            </a:r>
            <a:r>
              <a:rPr lang="de-DE" i="1" dirty="0" smtClean="0"/>
              <a:t>Most </a:t>
            </a:r>
            <a:r>
              <a:rPr lang="de-DE" i="1" dirty="0" err="1" smtClean="0"/>
              <a:t>Significant</a:t>
            </a:r>
            <a:r>
              <a:rPr lang="de-DE" i="1" dirty="0" smtClean="0"/>
              <a:t> Bit</a:t>
            </a:r>
            <a:r>
              <a:rPr lang="de-DE" dirty="0" smtClean="0"/>
              <a:t> zuerst übertragen wird. </a:t>
            </a:r>
            <a:br>
              <a:rPr lang="de-DE" dirty="0" smtClean="0"/>
            </a:br>
            <a:r>
              <a:rPr lang="de-DE" dirty="0" smtClean="0"/>
              <a:t/>
            </a:r>
            <a:br>
              <a:rPr lang="de-DE" dirty="0" smtClean="0"/>
            </a:br>
            <a:r>
              <a:rPr lang="de-DE" dirty="0" smtClean="0"/>
              <a:t>Da die </a:t>
            </a:r>
            <a:r>
              <a:rPr lang="de-DE" i="1" dirty="0" smtClean="0"/>
              <a:t>Interface </a:t>
            </a:r>
            <a:r>
              <a:rPr lang="de-DE" i="1" dirty="0" err="1" smtClean="0"/>
              <a:t>Characters</a:t>
            </a:r>
            <a:r>
              <a:rPr lang="de-DE" dirty="0" smtClean="0"/>
              <a:t> und die </a:t>
            </a:r>
            <a:r>
              <a:rPr lang="de-DE" i="1" dirty="0" smtClean="0"/>
              <a:t>Historical </a:t>
            </a:r>
            <a:r>
              <a:rPr lang="de-DE" i="1" dirty="0" err="1" smtClean="0"/>
              <a:t>Characters</a:t>
            </a:r>
            <a:r>
              <a:rPr lang="de-DE" dirty="0" smtClean="0"/>
              <a:t> optional sind, gibt das </a:t>
            </a:r>
            <a:r>
              <a:rPr lang="de-DE" i="1" dirty="0" smtClean="0"/>
              <a:t>Format </a:t>
            </a:r>
            <a:r>
              <a:rPr lang="de-DE" i="1" dirty="0" err="1" smtClean="0"/>
              <a:t>Caracter</a:t>
            </a:r>
            <a:r>
              <a:rPr lang="de-DE" dirty="0" smtClean="0"/>
              <a:t> (auch T0 genannt) an, welche der </a:t>
            </a:r>
            <a:r>
              <a:rPr lang="de-DE" dirty="0" err="1" smtClean="0"/>
              <a:t>Character</a:t>
            </a:r>
            <a:r>
              <a:rPr lang="de-DE" dirty="0" smtClean="0"/>
              <a:t> übertragen werden. Das </a:t>
            </a:r>
            <a:r>
              <a:rPr lang="de-DE" i="1" dirty="0" smtClean="0"/>
              <a:t>Most </a:t>
            </a:r>
            <a:r>
              <a:rPr lang="de-DE" i="1" dirty="0" err="1" smtClean="0"/>
              <a:t>Signifiant</a:t>
            </a:r>
            <a:r>
              <a:rPr lang="de-DE" i="1" dirty="0" smtClean="0"/>
              <a:t> Nibble</a:t>
            </a:r>
            <a:r>
              <a:rPr lang="de-DE" dirty="0" smtClean="0"/>
              <a:t> (MSN) von T0 zeigt als Bitmuster an, welches der nächsten vier </a:t>
            </a:r>
            <a:r>
              <a:rPr lang="de-DE" i="1" dirty="0" smtClean="0"/>
              <a:t>Interface </a:t>
            </a:r>
            <a:r>
              <a:rPr lang="de-DE" i="1" dirty="0" err="1" smtClean="0"/>
              <a:t>Characters</a:t>
            </a:r>
            <a:r>
              <a:rPr lang="de-DE" dirty="0" smtClean="0"/>
              <a:t> übertragen wird. Das </a:t>
            </a:r>
            <a:r>
              <a:rPr lang="de-DE" i="1" dirty="0" smtClean="0"/>
              <a:t>Least </a:t>
            </a:r>
            <a:r>
              <a:rPr lang="de-DE" i="1" dirty="0" err="1" smtClean="0"/>
              <a:t>Significant</a:t>
            </a:r>
            <a:r>
              <a:rPr lang="de-DE" i="1" dirty="0" smtClean="0"/>
              <a:t> Nibble</a:t>
            </a:r>
            <a:r>
              <a:rPr lang="de-DE" dirty="0" smtClean="0"/>
              <a:t> (LSN) wird als Zahl interpretiert und liefert die Anzahl der </a:t>
            </a:r>
            <a:r>
              <a:rPr lang="de-DE" i="1" dirty="0" smtClean="0"/>
              <a:t>Historical </a:t>
            </a:r>
            <a:r>
              <a:rPr lang="de-DE" i="1" dirty="0" err="1" smtClean="0"/>
              <a:t>Character</a:t>
            </a:r>
            <a:r>
              <a:rPr lang="de-DE" dirty="0" smtClean="0"/>
              <a:t> (1 bis max. 15). </a:t>
            </a:r>
            <a:r>
              <a:rPr lang="de-DE" b="1" dirty="0" smtClean="0"/>
              <a:t>Tabelle 1 </a:t>
            </a:r>
            <a:r>
              <a:rPr lang="de-DE" dirty="0" smtClean="0"/>
              <a:t>gibt Aufschluss über die möglichen Zusammenstellungen des </a:t>
            </a:r>
            <a:r>
              <a:rPr lang="de-DE" i="1" dirty="0" smtClean="0"/>
              <a:t>Format </a:t>
            </a:r>
            <a:r>
              <a:rPr lang="de-DE" i="1" dirty="0" err="1" smtClean="0"/>
              <a:t>Characters</a:t>
            </a:r>
            <a:r>
              <a:rPr lang="de-DE" dirty="0" smtClean="0"/>
              <a:t>.</a:t>
            </a:r>
            <a:br>
              <a:rPr lang="de-DE" dirty="0" smtClean="0"/>
            </a:br>
            <a:r>
              <a:rPr lang="de-DE" dirty="0" smtClean="0"/>
              <a:t/>
            </a:r>
            <a:br>
              <a:rPr lang="de-DE" dirty="0" smtClean="0"/>
            </a:br>
            <a:r>
              <a:rPr lang="de-DE" dirty="0" smtClean="0"/>
              <a:t>Der Aufbau der </a:t>
            </a:r>
            <a:r>
              <a:rPr lang="de-DE" i="1" dirty="0" smtClean="0"/>
              <a:t>Interface </a:t>
            </a:r>
            <a:r>
              <a:rPr lang="de-DE" i="1" dirty="0" err="1" smtClean="0"/>
              <a:t>Characters</a:t>
            </a:r>
            <a:r>
              <a:rPr lang="de-DE" dirty="0" smtClean="0"/>
              <a:t> ist mit einer verketteten Liste vergleichbar. In TD(1) wird, ähnlich wie in T0, im MSN (</a:t>
            </a:r>
            <a:r>
              <a:rPr lang="de-DE" i="1" dirty="0" smtClean="0"/>
              <a:t>Most </a:t>
            </a:r>
            <a:r>
              <a:rPr lang="de-DE" i="1" dirty="0" err="1" smtClean="0"/>
              <a:t>Significant</a:t>
            </a:r>
            <a:r>
              <a:rPr lang="de-DE" i="1" dirty="0" smtClean="0"/>
              <a:t> Nibble</a:t>
            </a:r>
            <a:r>
              <a:rPr lang="de-DE" dirty="0" smtClean="0"/>
              <a:t>) angezeigt, welche der nächsten </a:t>
            </a:r>
            <a:r>
              <a:rPr lang="de-DE" i="1" dirty="0" smtClean="0"/>
              <a:t>Interface </a:t>
            </a:r>
            <a:r>
              <a:rPr lang="de-DE" i="1" dirty="0" err="1" smtClean="0"/>
              <a:t>Characters</a:t>
            </a:r>
            <a:r>
              <a:rPr lang="de-DE" dirty="0" smtClean="0"/>
              <a:t> (TX(i+1), X Î {A, B, C, D}, i &gt; 1) in der ATR vorkommen. Das </a:t>
            </a:r>
            <a:r>
              <a:rPr lang="de-DE" i="1" dirty="0" smtClean="0"/>
              <a:t>Least </a:t>
            </a:r>
            <a:r>
              <a:rPr lang="de-DE" i="1" dirty="0" err="1" smtClean="0"/>
              <a:t>Significant</a:t>
            </a:r>
            <a:r>
              <a:rPr lang="de-DE" i="1" dirty="0" smtClean="0"/>
              <a:t> Nibble</a:t>
            </a:r>
            <a:r>
              <a:rPr lang="de-DE" dirty="0" smtClean="0"/>
              <a:t> (LSN) von TD(i) gibt Auskunft über den zu verwendeten Protokoll-Typ (T = 0, T = 1 bzw. in Zukunft auch andere). Unterstützt die Chipkarte mehrere Protokoll-Typen, kann in TD(i+1) auch ein anderer vermerkt sein. Die Auswahl hat dann in der Protokoll Selektion zu erfolgen. TA(1), TB(1), TC(1) und TB(2) werden als globale Interface Bytes bezeichnet. Sie geben dem Kartenleser Auskunft über den internen Taktteiler, die nötige Programmierspannung </a:t>
            </a:r>
            <a:r>
              <a:rPr lang="de-DE" dirty="0" err="1" smtClean="0"/>
              <a:t>Vpp</a:t>
            </a:r>
            <a:r>
              <a:rPr lang="de-DE" dirty="0" smtClean="0"/>
              <a:t> und den resultierenden Programmierstrom. Die Interpretation von TA(i), TB(i), TC(i) (i &gt; 2) hängt vom Protokolltyp ab.</a:t>
            </a:r>
            <a:br>
              <a:rPr lang="de-DE" dirty="0" smtClean="0"/>
            </a:br>
            <a:r>
              <a:rPr lang="de-DE" dirty="0" smtClean="0"/>
              <a:t/>
            </a:r>
            <a:br>
              <a:rPr lang="de-DE" dirty="0" smtClean="0"/>
            </a:br>
            <a:r>
              <a:rPr lang="de-DE" dirty="0" smtClean="0"/>
              <a:t>Der Inhalt der </a:t>
            </a:r>
            <a:r>
              <a:rPr lang="de-DE" i="1" dirty="0" smtClean="0"/>
              <a:t>Historical Bytes</a:t>
            </a:r>
            <a:r>
              <a:rPr lang="de-DE" dirty="0" smtClean="0"/>
              <a:t> ist derzeit noch nicht genormt. Man findet darin sehr oft Informationen über den Kartenhersteller, den Kartentyp (z. B. </a:t>
            </a:r>
            <a:r>
              <a:rPr lang="de-DE" dirty="0" err="1" smtClean="0"/>
              <a:t>Grösse</a:t>
            </a:r>
            <a:r>
              <a:rPr lang="de-DE" dirty="0" smtClean="0"/>
              <a:t>, usw.), die Versionsnummer und den Status der Karte. Bei österreichischen Maestro-Karten ist bspw. der aktuelle Saldo der integrierten Geldbörse Quick in diesen Bytes zu finden.</a:t>
            </a:r>
            <a:br>
              <a:rPr lang="de-DE" dirty="0" smtClean="0"/>
            </a:br>
            <a:r>
              <a:rPr lang="de-DE" dirty="0" smtClean="0"/>
              <a:t/>
            </a:r>
            <a:br>
              <a:rPr lang="de-DE" dirty="0" smtClean="0"/>
            </a:br>
            <a:r>
              <a:rPr lang="de-DE" dirty="0" smtClean="0"/>
              <a:t>Mit dem </a:t>
            </a:r>
            <a:r>
              <a:rPr lang="de-DE" i="1" dirty="0" smtClean="0"/>
              <a:t>Check </a:t>
            </a:r>
            <a:r>
              <a:rPr lang="de-DE" i="1" dirty="0" err="1" smtClean="0"/>
              <a:t>Character</a:t>
            </a:r>
            <a:r>
              <a:rPr lang="de-DE" dirty="0" smtClean="0"/>
              <a:t> kann eine zusätzliche Paritätsprüfung vorgenommen werden. Das </a:t>
            </a:r>
            <a:r>
              <a:rPr lang="de-DE" i="1" dirty="0" smtClean="0"/>
              <a:t>Check </a:t>
            </a:r>
            <a:r>
              <a:rPr lang="de-DE" i="1" dirty="0" err="1" smtClean="0"/>
              <a:t>Character</a:t>
            </a:r>
            <a:r>
              <a:rPr lang="de-DE" dirty="0" smtClean="0"/>
              <a:t> enthält eine XOR-Verknüpfung (Exklusiv-Oder) der Bytes der ATR von T0 bis zum </a:t>
            </a:r>
            <a:r>
              <a:rPr lang="de-DE" dirty="0" err="1" smtClean="0"/>
              <a:t>letzen</a:t>
            </a:r>
            <a:r>
              <a:rPr lang="de-DE" dirty="0" smtClean="0"/>
              <a:t> Byte vor TCK. Seine Übertragung hängt aber von Kriterien wie z.B. dem Protokolltyp ab, wodurch eine Überprüfung nicht immer möglich ist.</a:t>
            </a:r>
          </a:p>
        </p:txBody>
      </p:sp>
      <p:sp>
        <p:nvSpPr>
          <p:cNvPr id="4" name="Foliennummernplatzhalter 3"/>
          <p:cNvSpPr>
            <a:spLocks noGrp="1"/>
          </p:cNvSpPr>
          <p:nvPr>
            <p:ph type="sldNum" sz="quarter" idx="10"/>
          </p:nvPr>
        </p:nvSpPr>
        <p:spPr/>
        <p:txBody>
          <a:bodyPr/>
          <a:lstStyle/>
          <a:p>
            <a:fld id="{A802EC53-479B-46AE-AA7D-ED43F7A983C5}" type="slidenum">
              <a:rPr lang="de-DE" smtClean="0"/>
              <a:t>27</a:t>
            </a:fld>
            <a:endParaRPr lang="de-DE"/>
          </a:p>
        </p:txBody>
      </p:sp>
    </p:spTree>
    <p:extLst>
      <p:ext uri="{BB962C8B-B14F-4D97-AF65-F5344CB8AC3E}">
        <p14:creationId xmlns:p14="http://schemas.microsoft.com/office/powerpoint/2010/main" val="143823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37</a:t>
            </a:fld>
            <a:endParaRPr lang="de-DE"/>
          </a:p>
        </p:txBody>
      </p:sp>
    </p:spTree>
    <p:extLst>
      <p:ext uri="{BB962C8B-B14F-4D97-AF65-F5344CB8AC3E}">
        <p14:creationId xmlns:p14="http://schemas.microsoft.com/office/powerpoint/2010/main" val="395128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Beispiele nennen</a:t>
            </a:r>
            <a:r>
              <a:rPr lang="de-DE" baseline="0" dirty="0" smtClean="0"/>
              <a:t>: z.B. Zugangskontrolle </a:t>
            </a:r>
            <a:r>
              <a:rPr lang="de-DE" baseline="0" dirty="0" smtClean="0">
                <a:sym typeface="Wingdings" pitchFamily="2" charset="2"/>
              </a:rPr>
              <a:t> Skipass, </a:t>
            </a:r>
            <a:r>
              <a:rPr lang="de-DE" dirty="0" smtClean="0"/>
              <a:t>Bezahlfernsehen</a:t>
            </a:r>
            <a:r>
              <a:rPr lang="de-DE" baseline="0" dirty="0" smtClean="0">
                <a:sym typeface="Wingdings" pitchFamily="2" charset="2"/>
              </a:rPr>
              <a:t> oder so</a:t>
            </a:r>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4</a:t>
            </a:fld>
            <a:endParaRPr lang="de-DE"/>
          </a:p>
        </p:txBody>
      </p:sp>
    </p:spTree>
    <p:extLst>
      <p:ext uri="{BB962C8B-B14F-4D97-AF65-F5344CB8AC3E}">
        <p14:creationId xmlns:p14="http://schemas.microsoft.com/office/powerpoint/2010/main" val="32755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1950er: PVC-Karten</a:t>
            </a:r>
          </a:p>
          <a:p>
            <a:endParaRPr lang="de-DE" dirty="0" smtClean="0"/>
          </a:p>
          <a:p>
            <a:r>
              <a:rPr lang="de-DE" dirty="0" smtClean="0"/>
              <a:t>dann zusätzliche Magnetstreifen</a:t>
            </a:r>
          </a:p>
          <a:p>
            <a:endParaRPr lang="de-DE" dirty="0" smtClean="0"/>
          </a:p>
          <a:p>
            <a:r>
              <a:rPr lang="de-DE" dirty="0" smtClean="0"/>
              <a:t>1968: Patent von </a:t>
            </a:r>
            <a:r>
              <a:rPr lang="de-DE" dirty="0" err="1" smtClean="0"/>
              <a:t>Dethloff</a:t>
            </a:r>
            <a:r>
              <a:rPr lang="de-DE" dirty="0" smtClean="0"/>
              <a:t> und </a:t>
            </a:r>
            <a:r>
              <a:rPr lang="de-DE" dirty="0" err="1" smtClean="0"/>
              <a:t>Gröttrup</a:t>
            </a:r>
            <a:endParaRPr lang="de-DE" dirty="0" smtClean="0"/>
          </a:p>
          <a:p>
            <a:endParaRPr lang="de-DE" dirty="0" smtClean="0"/>
          </a:p>
          <a:p>
            <a:r>
              <a:rPr lang="de-DE" dirty="0" smtClean="0"/>
              <a:t>1974: Patente von Moreno</a:t>
            </a:r>
          </a:p>
          <a:p>
            <a:endParaRPr lang="de-DE" dirty="0" smtClean="0"/>
          </a:p>
          <a:p>
            <a:r>
              <a:rPr lang="de-DE" dirty="0" smtClean="0"/>
              <a:t>Fazit: Smartcard ist die jüngste und schlaueste Kind in</a:t>
            </a:r>
            <a:r>
              <a:rPr lang="de-DE" baseline="0" dirty="0" smtClean="0"/>
              <a:t> der Familie der Identifikationskarten im ID-1 Format</a:t>
            </a:r>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5</a:t>
            </a:fld>
            <a:endParaRPr lang="de-DE"/>
          </a:p>
        </p:txBody>
      </p:sp>
    </p:spTree>
    <p:extLst>
      <p:ext uri="{BB962C8B-B14F-4D97-AF65-F5344CB8AC3E}">
        <p14:creationId xmlns:p14="http://schemas.microsoft.com/office/powerpoint/2010/main" val="200283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Speicherkarten:</a:t>
            </a:r>
            <a:r>
              <a:rPr lang="de-DE" baseline="0" dirty="0" smtClean="0"/>
              <a:t> keine kryptographischen Fähigkeiten</a:t>
            </a:r>
          </a:p>
          <a:p>
            <a:endParaRPr lang="de-DE" baseline="0" dirty="0" smtClean="0"/>
          </a:p>
          <a:p>
            <a:r>
              <a:rPr lang="de-DE" baseline="0" dirty="0" err="1" smtClean="0"/>
              <a:t>Microprozessorkarten</a:t>
            </a:r>
            <a:r>
              <a:rPr lang="de-DE" baseline="0" dirty="0" smtClean="0"/>
              <a:t>: die Smartcards</a:t>
            </a:r>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6</a:t>
            </a:fld>
            <a:endParaRPr lang="de-DE"/>
          </a:p>
        </p:txBody>
      </p:sp>
    </p:spTree>
    <p:extLst>
      <p:ext uri="{BB962C8B-B14F-4D97-AF65-F5344CB8AC3E}">
        <p14:creationId xmlns:p14="http://schemas.microsoft.com/office/powerpoint/2010/main" val="158198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ID-1-Format bietet aufgrund seiner Größe die Möglichkeit, neben dem eigentlichen Kartenchip noch weitere Merkmale wie Werbedruck, geprägte Beschriftung, Lichtbild und einen Magnetstreifen nach ISO 7811 auf der Karte unterzubringen. Nach dem neuesten ISO 7816-2 ist die Anordnung aller Elemente nun wie folgt definiert:</a:t>
            </a:r>
          </a:p>
          <a:p>
            <a:pPr marL="171450" indent="-171450">
              <a:buFontTx/>
              <a:buChar char="-"/>
            </a:pPr>
            <a:r>
              <a:rPr lang="de-DE" dirty="0" smtClean="0"/>
              <a:t>Ist eine Prägebeschriftung vorhanden, so muss sie auf derselben Seite angebracht sein wie die Chipkontakte. Diese Seite wird als Vorderseite bezeichnet.</a:t>
            </a:r>
          </a:p>
          <a:p>
            <a:pPr marL="171450" indent="-171450">
              <a:buFontTx/>
              <a:buChar char="-"/>
            </a:pPr>
            <a:r>
              <a:rPr lang="de-DE" dirty="0" smtClean="0"/>
              <a:t>Ist ein Magnetstreifen vorhanden, so muss er auf der Rückseite der Chipkarte angebracht sein.</a:t>
            </a:r>
          </a:p>
          <a:p>
            <a:pPr marL="171450" indent="-171450">
              <a:buFontTx/>
              <a:buChar char="-"/>
            </a:pPr>
            <a:endParaRPr lang="de-DE" dirty="0" smtClean="0"/>
          </a:p>
          <a:p>
            <a:r>
              <a:rPr lang="de-DE" dirty="0" smtClean="0"/>
              <a:t>ISO Teil 1-2 (1998 -99) beschrieben</a:t>
            </a:r>
          </a:p>
          <a:p>
            <a:endParaRPr lang="de-DE" dirty="0" smtClean="0"/>
          </a:p>
          <a:p>
            <a:r>
              <a:rPr lang="de-DE" dirty="0" smtClean="0"/>
              <a:t>Physikalisch Anforderungen:</a:t>
            </a:r>
            <a:r>
              <a:rPr lang="de-DE" baseline="0" dirty="0" smtClean="0"/>
              <a:t> Biegsamkeit, etc.</a:t>
            </a:r>
            <a:endParaRPr lang="de-DE" dirty="0" smtClean="0"/>
          </a:p>
        </p:txBody>
      </p:sp>
      <p:sp>
        <p:nvSpPr>
          <p:cNvPr id="4" name="Foliennummernplatzhalter 3"/>
          <p:cNvSpPr>
            <a:spLocks noGrp="1"/>
          </p:cNvSpPr>
          <p:nvPr>
            <p:ph type="sldNum" sz="quarter" idx="10"/>
          </p:nvPr>
        </p:nvSpPr>
        <p:spPr/>
        <p:txBody>
          <a:bodyPr/>
          <a:lstStyle/>
          <a:p>
            <a:fld id="{A802EC53-479B-46AE-AA7D-ED43F7A983C5}" type="slidenum">
              <a:rPr lang="de-DE" smtClean="0"/>
              <a:t>9</a:t>
            </a:fld>
            <a:endParaRPr lang="de-DE"/>
          </a:p>
        </p:txBody>
      </p:sp>
    </p:spTree>
    <p:extLst>
      <p:ext uri="{BB962C8B-B14F-4D97-AF65-F5344CB8AC3E}">
        <p14:creationId xmlns:p14="http://schemas.microsoft.com/office/powerpoint/2010/main" val="89600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ID-000 </a:t>
            </a:r>
            <a:r>
              <a:rPr lang="de-DE" dirty="0" smtClean="0">
                <a:sym typeface="Wingdings" pitchFamily="2" charset="2"/>
              </a:rPr>
              <a:t> </a:t>
            </a:r>
            <a:r>
              <a:rPr lang="de-DE" dirty="0" err="1" smtClean="0">
                <a:sym typeface="Wingdings" pitchFamily="2" charset="2"/>
              </a:rPr>
              <a:t>standard</a:t>
            </a:r>
            <a:r>
              <a:rPr lang="de-DE" dirty="0" smtClean="0">
                <a:sym typeface="Wingdings" pitchFamily="2" charset="2"/>
              </a:rPr>
              <a:t> </a:t>
            </a:r>
            <a:r>
              <a:rPr lang="de-DE" dirty="0" err="1" smtClean="0">
                <a:sym typeface="Wingdings" pitchFamily="2" charset="2"/>
              </a:rPr>
              <a:t>sim</a:t>
            </a:r>
            <a:endParaRPr lang="de-DE" dirty="0" smtClean="0"/>
          </a:p>
          <a:p>
            <a:r>
              <a:rPr lang="de-DE" dirty="0" smtClean="0"/>
              <a:t>ID-2 </a:t>
            </a:r>
            <a:r>
              <a:rPr lang="de-DE" dirty="0" smtClean="0">
                <a:sym typeface="Wingdings" pitchFamily="2" charset="2"/>
              </a:rPr>
              <a:t> </a:t>
            </a:r>
            <a:r>
              <a:rPr lang="de-DE" dirty="0" err="1" smtClean="0">
                <a:sym typeface="Wingdings" pitchFamily="2" charset="2"/>
              </a:rPr>
              <a:t>micro</a:t>
            </a:r>
            <a:r>
              <a:rPr lang="de-DE" dirty="0" smtClean="0">
                <a:sym typeface="Wingdings" pitchFamily="2" charset="2"/>
              </a:rPr>
              <a:t> </a:t>
            </a:r>
            <a:r>
              <a:rPr lang="de-DE" dirty="0" err="1" smtClean="0">
                <a:sym typeface="Wingdings" pitchFamily="2" charset="2"/>
              </a:rPr>
              <a:t>sim</a:t>
            </a:r>
            <a:endParaRPr lang="de-DE" dirty="0" smtClean="0"/>
          </a:p>
          <a:p>
            <a:r>
              <a:rPr lang="de-DE" dirty="0" smtClean="0"/>
              <a:t>ID-3 </a:t>
            </a:r>
            <a:r>
              <a:rPr lang="de-DE" dirty="0" smtClean="0">
                <a:sym typeface="Wingdings" pitchFamily="2" charset="2"/>
              </a:rPr>
              <a:t> </a:t>
            </a:r>
            <a:r>
              <a:rPr lang="de-DE" dirty="0" err="1" smtClean="0">
                <a:sym typeface="Wingdings" pitchFamily="2" charset="2"/>
              </a:rPr>
              <a:t>nano</a:t>
            </a:r>
            <a:r>
              <a:rPr lang="de-DE" dirty="0" smtClean="0">
                <a:sym typeface="Wingdings" pitchFamily="2" charset="2"/>
              </a:rPr>
              <a:t> </a:t>
            </a:r>
            <a:r>
              <a:rPr lang="de-DE" dirty="0" err="1" smtClean="0">
                <a:sym typeface="Wingdings" pitchFamily="2" charset="2"/>
              </a:rPr>
              <a:t>sim</a:t>
            </a:r>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10</a:t>
            </a:fld>
            <a:endParaRPr lang="de-DE"/>
          </a:p>
        </p:txBody>
      </p:sp>
    </p:spTree>
    <p:extLst>
      <p:ext uri="{BB962C8B-B14F-4D97-AF65-F5344CB8AC3E}">
        <p14:creationId xmlns:p14="http://schemas.microsoft.com/office/powerpoint/2010/main" val="117156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latin typeface="+mn-lt"/>
                <a:ea typeface="+mn-ea"/>
                <a:cs typeface="+mn-cs"/>
              </a:rPr>
              <a:t>C1 - Versorgungsspannung: Der Standardwert für die Spannung liegt zwischen 4,5 und 5,5 Volt (5 Volt ± 10 %). Die Tendenz geht zu niedrigeren Werten, bis zum Jahr 2000 soll ein Spannungsbereich von 1,8 bis 5,5 Volt möglich sein (</a:t>
            </a:r>
            <a:r>
              <a:rPr lang="de-DE" sz="1200" kern="1200" dirty="0" err="1" smtClean="0">
                <a:solidFill>
                  <a:schemeClr val="tx1"/>
                </a:solidFill>
                <a:latin typeface="+mn-lt"/>
                <a:ea typeface="+mn-ea"/>
                <a:cs typeface="+mn-cs"/>
              </a:rPr>
              <a:t>z.B.Gewichtsreduzierung</a:t>
            </a:r>
            <a:r>
              <a:rPr lang="de-DE" sz="1200" kern="1200" dirty="0" smtClean="0">
                <a:solidFill>
                  <a:schemeClr val="tx1"/>
                </a:solidFill>
                <a:latin typeface="+mn-lt"/>
                <a:ea typeface="+mn-ea"/>
                <a:cs typeface="+mn-cs"/>
              </a:rPr>
              <a:t> --für Mobiltelefone).</a:t>
            </a:r>
            <a:r>
              <a:rPr lang="de-DE" dirty="0" smtClean="0"/>
              <a:t> </a:t>
            </a:r>
            <a:br>
              <a:rPr lang="de-DE" dirty="0" smtClean="0"/>
            </a:br>
            <a:r>
              <a:rPr lang="de-DE" sz="1200" kern="1200" dirty="0" smtClean="0">
                <a:solidFill>
                  <a:schemeClr val="tx1"/>
                </a:solidFill>
                <a:latin typeface="+mn-lt"/>
                <a:ea typeface="+mn-ea"/>
                <a:cs typeface="+mn-cs"/>
              </a:rPr>
              <a:t>Strom max. 10 mA, so dass Chip eine Leistungsaufnahme von max. 50mW hat(kaum Erwärmung).</a:t>
            </a:r>
            <a:r>
              <a:rPr lang="de-DE" dirty="0" smtClean="0"/>
              <a:t> </a:t>
            </a:r>
          </a:p>
          <a:p>
            <a:r>
              <a:rPr lang="de-DE" sz="1200" kern="1200" dirty="0" smtClean="0">
                <a:solidFill>
                  <a:schemeClr val="tx1"/>
                </a:solidFill>
                <a:latin typeface="+mn-lt"/>
                <a:ea typeface="+mn-ea"/>
                <a:cs typeface="+mn-cs"/>
              </a:rPr>
              <a:t>C2 - </a:t>
            </a:r>
            <a:r>
              <a:rPr lang="de-DE" sz="1200" kern="1200" dirty="0" err="1" smtClean="0">
                <a:solidFill>
                  <a:schemeClr val="tx1"/>
                </a:solidFill>
                <a:latin typeface="+mn-lt"/>
                <a:ea typeface="+mn-ea"/>
                <a:cs typeface="+mn-cs"/>
              </a:rPr>
              <a:t>Reset</a:t>
            </a:r>
            <a:r>
              <a:rPr lang="de-DE" sz="1200" kern="1200" dirty="0" smtClean="0">
                <a:solidFill>
                  <a:schemeClr val="tx1"/>
                </a:solidFill>
                <a:latin typeface="+mn-lt"/>
                <a:ea typeface="+mn-ea"/>
                <a:cs typeface="+mn-cs"/>
              </a:rPr>
              <a:t>-Signal: Über die </a:t>
            </a:r>
            <a:r>
              <a:rPr lang="de-DE" sz="1200" kern="1200" dirty="0" err="1" smtClean="0">
                <a:solidFill>
                  <a:schemeClr val="tx1"/>
                </a:solidFill>
                <a:latin typeface="+mn-lt"/>
                <a:ea typeface="+mn-ea"/>
                <a:cs typeface="+mn-cs"/>
              </a:rPr>
              <a:t>Resetleitung</a:t>
            </a:r>
            <a:r>
              <a:rPr lang="de-DE" sz="1200" kern="1200" dirty="0" smtClean="0">
                <a:solidFill>
                  <a:schemeClr val="tx1"/>
                </a:solidFill>
                <a:latin typeface="+mn-lt"/>
                <a:ea typeface="+mn-ea"/>
                <a:cs typeface="+mn-cs"/>
              </a:rPr>
              <a:t> kann der Mikrocontroller zurückgesetzt werden, d.h. der Adresszähler wird zurückgesetzt. Der </a:t>
            </a:r>
            <a:r>
              <a:rPr lang="de-DE" sz="1200" kern="1200" dirty="0" err="1" smtClean="0">
                <a:solidFill>
                  <a:schemeClr val="tx1"/>
                </a:solidFill>
                <a:latin typeface="+mn-lt"/>
                <a:ea typeface="+mn-ea"/>
                <a:cs typeface="+mn-cs"/>
              </a:rPr>
              <a:t>Reset</a:t>
            </a:r>
            <a:r>
              <a:rPr lang="de-DE" sz="1200" kern="1200" dirty="0" smtClean="0">
                <a:solidFill>
                  <a:schemeClr val="tx1"/>
                </a:solidFill>
                <a:latin typeface="+mn-lt"/>
                <a:ea typeface="+mn-ea"/>
                <a:cs typeface="+mn-cs"/>
              </a:rPr>
              <a:t> kann während des Betriebes (</a:t>
            </a:r>
            <a:r>
              <a:rPr lang="de-DE" sz="1200" kern="1200" dirty="0" err="1" smtClean="0">
                <a:solidFill>
                  <a:schemeClr val="tx1"/>
                </a:solidFill>
                <a:latin typeface="+mn-lt"/>
                <a:ea typeface="+mn-ea"/>
                <a:cs typeface="+mn-cs"/>
              </a:rPr>
              <a:t>Warmreset</a:t>
            </a:r>
            <a:r>
              <a:rPr lang="de-DE" sz="1200" kern="1200" dirty="0" smtClean="0">
                <a:solidFill>
                  <a:schemeClr val="tx1"/>
                </a:solidFill>
                <a:latin typeface="+mn-lt"/>
                <a:ea typeface="+mn-ea"/>
                <a:cs typeface="+mn-cs"/>
              </a:rPr>
              <a:t>) oder beim Einschaltvorgang (</a:t>
            </a:r>
            <a:r>
              <a:rPr lang="de-DE" sz="1200" kern="1200" dirty="0" err="1" smtClean="0">
                <a:solidFill>
                  <a:schemeClr val="tx1"/>
                </a:solidFill>
                <a:latin typeface="+mn-lt"/>
                <a:ea typeface="+mn-ea"/>
                <a:cs typeface="+mn-cs"/>
              </a:rPr>
              <a:t>Kaltreset</a:t>
            </a:r>
            <a:r>
              <a:rPr lang="de-DE" sz="1200" kern="1200" dirty="0" smtClean="0">
                <a:solidFill>
                  <a:schemeClr val="tx1"/>
                </a:solidFill>
                <a:latin typeface="+mn-lt"/>
                <a:ea typeface="+mn-ea"/>
                <a:cs typeface="+mn-cs"/>
              </a:rPr>
              <a:t>) erfolgen.</a:t>
            </a:r>
            <a:r>
              <a:rPr lang="de-DE" dirty="0" smtClean="0"/>
              <a:t> </a:t>
            </a:r>
          </a:p>
          <a:p>
            <a:r>
              <a:rPr lang="de-DE" sz="1200" kern="1200" dirty="0" smtClean="0">
                <a:solidFill>
                  <a:schemeClr val="tx1"/>
                </a:solidFill>
                <a:latin typeface="+mn-lt"/>
                <a:ea typeface="+mn-ea"/>
                <a:cs typeface="+mn-cs"/>
              </a:rPr>
              <a:t>C3 - Taktversorgung: Da Chipkartenprozessoren selbst keinen Takt erzeugen, muss dieser von außen angelegt werden.</a:t>
            </a:r>
            <a:r>
              <a:rPr lang="de-DE" dirty="0" smtClean="0"/>
              <a:t> </a:t>
            </a:r>
            <a:br>
              <a:rPr lang="de-DE" dirty="0" smtClean="0"/>
            </a:br>
            <a:r>
              <a:rPr lang="de-DE" sz="1200" kern="1200" dirty="0" smtClean="0">
                <a:solidFill>
                  <a:schemeClr val="tx1"/>
                </a:solidFill>
                <a:latin typeface="+mn-lt"/>
                <a:ea typeface="+mn-ea"/>
                <a:cs typeface="+mn-cs"/>
              </a:rPr>
              <a:t>Der Takt ist dann auch die Referenz für die Geschwindigkeit der Datenübertragung ist. Er muss nicht identisch mit dem internen Takt des Prozessors sein. Der externe Takt kann oft doppelt so hoch sein, wie der interne. Die Gründe hierfür können unterschiedlicher Natur sein, einerseits kann es an der Chiphardware liegen und andererseits an der Möglichkeit, den Takt für die Chipkarte direkt im Terminal über einen Oszillator zu erzeugen.</a:t>
            </a:r>
            <a:r>
              <a:rPr lang="de-DE" dirty="0" smtClean="0"/>
              <a:t> </a:t>
            </a:r>
          </a:p>
          <a:p>
            <a:r>
              <a:rPr lang="de-DE" sz="1200" kern="1200" dirty="0" smtClean="0">
                <a:solidFill>
                  <a:schemeClr val="tx1"/>
                </a:solidFill>
                <a:latin typeface="+mn-lt"/>
                <a:ea typeface="+mn-ea"/>
                <a:cs typeface="+mn-cs"/>
              </a:rPr>
              <a:t>C4 - RFU (</a:t>
            </a:r>
            <a:r>
              <a:rPr lang="de-DE" sz="1200" kern="1200" dirty="0" err="1" smtClean="0">
                <a:solidFill>
                  <a:schemeClr val="tx1"/>
                </a:solidFill>
                <a:latin typeface="+mn-lt"/>
                <a:ea typeface="+mn-ea"/>
                <a:cs typeface="+mn-cs"/>
              </a:rPr>
              <a:t>reserved</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for</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future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use</a:t>
            </a:r>
            <a:r>
              <a:rPr lang="de-DE" sz="1200" kern="1200" dirty="0" smtClean="0">
                <a:solidFill>
                  <a:schemeClr val="tx1"/>
                </a:solidFill>
                <a:latin typeface="+mn-lt"/>
                <a:ea typeface="+mn-ea"/>
                <a:cs typeface="+mn-cs"/>
              </a:rPr>
              <a:t>): Dieser Kontakt ist wie der Kontakt C8 für zukünftige Funktionen reserviert.</a:t>
            </a:r>
            <a:r>
              <a:rPr lang="de-DE" dirty="0" smtClean="0"/>
              <a:t> </a:t>
            </a:r>
          </a:p>
          <a:p>
            <a:r>
              <a:rPr lang="de-DE" sz="1200" kern="1200" dirty="0" smtClean="0">
                <a:solidFill>
                  <a:schemeClr val="tx1"/>
                </a:solidFill>
                <a:latin typeface="+mn-lt"/>
                <a:ea typeface="+mn-ea"/>
                <a:cs typeface="+mn-cs"/>
              </a:rPr>
              <a:t>C5 – Masse</a:t>
            </a:r>
            <a:r>
              <a:rPr lang="de-DE" dirty="0" smtClean="0"/>
              <a:t> </a:t>
            </a:r>
          </a:p>
          <a:p>
            <a:r>
              <a:rPr lang="de-DE" sz="1200" kern="1200" dirty="0" smtClean="0">
                <a:solidFill>
                  <a:schemeClr val="tx1"/>
                </a:solidFill>
                <a:latin typeface="+mn-lt"/>
                <a:ea typeface="+mn-ea"/>
                <a:cs typeface="+mn-cs"/>
              </a:rPr>
              <a:t>C6 - Programmierspannung: Dieser Kontakt war ursprünglich für die Programmier- und Löschspannung des EEPROM vorgesehen. Bei den jetzt verwendeten Chips wird die notwendige Spannung mit sog. Ladungspumpen auf dem Chip selbst erzeugt, so dass dieser Kontakt keine Funktion mehr hat.</a:t>
            </a:r>
            <a:r>
              <a:rPr lang="de-DE" dirty="0" smtClean="0"/>
              <a:t> </a:t>
            </a:r>
          </a:p>
          <a:p>
            <a:r>
              <a:rPr lang="de-DE" sz="1200" kern="1200" dirty="0" smtClean="0">
                <a:solidFill>
                  <a:schemeClr val="tx1"/>
                </a:solidFill>
                <a:latin typeface="+mn-lt"/>
                <a:ea typeface="+mn-ea"/>
                <a:cs typeface="+mn-cs"/>
              </a:rPr>
              <a:t>C7 Dateneingang/-ausgang: Die Datenübertragung findet im Halbduplex-Verfahren statt, d.h. es kann abwechselnd aber nicht parallel übertragen werden. Für die Zukunft ist eine Vollduplex-Datenübertragung geplant, die durch Verwenden eines bis jetzt noch nicht genutzten Kontaktes (C4 oder C8) realisiert werden könnte. Die Spannung für das High-Signal liegt zwischen 3,5</a:t>
            </a:r>
            <a:r>
              <a:rPr lang="de-DE" dirty="0" smtClean="0"/>
              <a:t> </a:t>
            </a:r>
            <a:br>
              <a:rPr lang="de-DE" dirty="0" smtClean="0"/>
            </a:br>
            <a:r>
              <a:rPr lang="de-DE" sz="1200" kern="1200" dirty="0" smtClean="0">
                <a:solidFill>
                  <a:schemeClr val="tx1"/>
                </a:solidFill>
                <a:latin typeface="+mn-lt"/>
                <a:ea typeface="+mn-ea"/>
                <a:cs typeface="+mn-cs"/>
              </a:rPr>
              <a:t>Es kann Probleme geben, wenn mehrere Karten gleichzeitig in die Reichweite eines</a:t>
            </a:r>
            <a:r>
              <a:rPr lang="de-DE" dirty="0" smtClean="0"/>
              <a:t> </a:t>
            </a:r>
            <a:br>
              <a:rPr lang="de-DE" dirty="0" smtClean="0"/>
            </a:br>
            <a:r>
              <a:rPr lang="de-DE" sz="1200" kern="1200" dirty="0" smtClean="0">
                <a:solidFill>
                  <a:schemeClr val="tx1"/>
                </a:solidFill>
                <a:latin typeface="+mn-lt"/>
                <a:ea typeface="+mn-ea"/>
                <a:cs typeface="+mn-cs"/>
              </a:rPr>
              <a:t>Lesegerätes kommen. Auch kann es passieren, dass sowohl Terminal als auch Chipkarte gleichzeitig senden. Deshalb muss eine Kollisionsbehandlung (</a:t>
            </a:r>
            <a:r>
              <a:rPr lang="de-DE" sz="1200" kern="1200" dirty="0" err="1" smtClean="0">
                <a:solidFill>
                  <a:schemeClr val="tx1"/>
                </a:solidFill>
                <a:latin typeface="+mn-lt"/>
                <a:ea typeface="+mn-ea"/>
                <a:cs typeface="+mn-cs"/>
              </a:rPr>
              <a:t>Anticolission</a:t>
            </a:r>
            <a:r>
              <a:rPr lang="de-DE" sz="1200" kern="1200" dirty="0" smtClean="0">
                <a:solidFill>
                  <a:schemeClr val="tx1"/>
                </a:solidFill>
                <a:latin typeface="+mn-lt"/>
                <a:ea typeface="+mn-ea"/>
                <a:cs typeface="+mn-cs"/>
              </a:rPr>
              <a:t>) vorgesehen sein.</a:t>
            </a:r>
            <a:r>
              <a:rPr lang="de-DE" dirty="0" smtClean="0"/>
              <a:t> </a:t>
            </a:r>
          </a:p>
          <a:p>
            <a:r>
              <a:rPr lang="de-DE" sz="1200" kern="1200" dirty="0" smtClean="0">
                <a:solidFill>
                  <a:schemeClr val="tx1"/>
                </a:solidFill>
                <a:latin typeface="+mn-lt"/>
                <a:ea typeface="+mn-ea"/>
                <a:cs typeface="+mn-cs"/>
              </a:rPr>
              <a:t>C8 - RFU (</a:t>
            </a:r>
            <a:r>
              <a:rPr lang="de-DE" sz="1200" kern="1200" dirty="0" err="1" smtClean="0">
                <a:solidFill>
                  <a:schemeClr val="tx1"/>
                </a:solidFill>
                <a:latin typeface="+mn-lt"/>
                <a:ea typeface="+mn-ea"/>
                <a:cs typeface="+mn-cs"/>
              </a:rPr>
              <a:t>reserved</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for</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future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use</a:t>
            </a:r>
            <a:r>
              <a:rPr lang="de-DE" sz="1200" kern="1200" dirty="0" smtClean="0">
                <a:solidFill>
                  <a:schemeClr val="tx1"/>
                </a:solidFill>
                <a:latin typeface="+mn-lt"/>
                <a:ea typeface="+mn-ea"/>
                <a:cs typeface="+mn-cs"/>
              </a:rPr>
              <a:t>)</a:t>
            </a:r>
            <a:r>
              <a:rPr lang="de-DE" dirty="0" smtClean="0"/>
              <a:t> </a:t>
            </a:r>
          </a:p>
          <a:p>
            <a:endParaRPr lang="de-DE" dirty="0" smtClean="0"/>
          </a:p>
          <a:p>
            <a:r>
              <a:rPr lang="de-DE" dirty="0" smtClean="0"/>
              <a:t>ISO Teil 1 beschrieben</a:t>
            </a:r>
          </a:p>
          <a:p>
            <a:endParaRPr lang="de-DE" dirty="0" smtClean="0"/>
          </a:p>
          <a:p>
            <a:pPr marL="171450" indent="-171450">
              <a:buFontTx/>
              <a:buChar char="-"/>
            </a:pPr>
            <a:r>
              <a:rPr lang="de-DE" dirty="0" smtClean="0"/>
              <a:t>Dual-Interface</a:t>
            </a:r>
          </a:p>
          <a:p>
            <a:pPr marL="171450" indent="-171450">
              <a:buFontTx/>
              <a:buChar char="-"/>
            </a:pPr>
            <a:r>
              <a:rPr lang="de-DE" dirty="0" smtClean="0"/>
              <a:t>Hybridkarte</a:t>
            </a:r>
          </a:p>
        </p:txBody>
      </p:sp>
      <p:sp>
        <p:nvSpPr>
          <p:cNvPr id="4" name="Foliennummernplatzhalter 3"/>
          <p:cNvSpPr>
            <a:spLocks noGrp="1"/>
          </p:cNvSpPr>
          <p:nvPr>
            <p:ph type="sldNum" sz="quarter" idx="10"/>
          </p:nvPr>
        </p:nvSpPr>
        <p:spPr/>
        <p:txBody>
          <a:bodyPr/>
          <a:lstStyle/>
          <a:p>
            <a:fld id="{A802EC53-479B-46AE-AA7D-ED43F7A983C5}" type="slidenum">
              <a:rPr lang="de-DE" smtClean="0"/>
              <a:t>12</a:t>
            </a:fld>
            <a:endParaRPr lang="de-DE"/>
          </a:p>
        </p:txBody>
      </p:sp>
    </p:spTree>
    <p:extLst>
      <p:ext uri="{BB962C8B-B14F-4D97-AF65-F5344CB8AC3E}">
        <p14:creationId xmlns:p14="http://schemas.microsoft.com/office/powerpoint/2010/main" val="89600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13</a:t>
            </a:fld>
            <a:endParaRPr lang="de-DE"/>
          </a:p>
        </p:txBody>
      </p:sp>
    </p:spTree>
    <p:extLst>
      <p:ext uri="{BB962C8B-B14F-4D97-AF65-F5344CB8AC3E}">
        <p14:creationId xmlns:p14="http://schemas.microsoft.com/office/powerpoint/2010/main" val="602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n w="5000" cmpd="sng">
                  <a:solidFill>
                    <a:srgbClr val="D34817">
                      <a:tint val="80000"/>
                      <a:shade val="99000"/>
                      <a:satMod val="500000"/>
                    </a:srgbClr>
                  </a:solidFill>
                  <a:prstDash val="solid"/>
                </a:ln>
                <a:gradFill>
                  <a:gsLst>
                    <a:gs pos="0">
                      <a:srgbClr val="D34817">
                        <a:tint val="63000"/>
                        <a:satMod val="255000"/>
                      </a:srgbClr>
                    </a:gs>
                    <a:gs pos="9000">
                      <a:srgbClr val="D34817">
                        <a:tint val="63000"/>
                        <a:satMod val="255000"/>
                      </a:srgbClr>
                    </a:gs>
                    <a:gs pos="53000">
                      <a:srgbClr val="D34817">
                        <a:shade val="60000"/>
                        <a:satMod val="100000"/>
                      </a:srgbClr>
                    </a:gs>
                    <a:gs pos="90000">
                      <a:srgbClr val="D34817">
                        <a:tint val="63000"/>
                        <a:satMod val="255000"/>
                      </a:srgbClr>
                    </a:gs>
                    <a:gs pos="100000">
                      <a:srgbClr val="D34817">
                        <a:tint val="63000"/>
                        <a:satMod val="255000"/>
                      </a:srgbClr>
                    </a:gs>
                  </a:gsLst>
                  <a:lin ang="5400000"/>
                </a:gradFill>
              </a:rPr>
              <a:t>Chip Operating System (COS)</a:t>
            </a:r>
            <a:endParaRPr lang="de-DE" dirty="0"/>
          </a:p>
        </p:txBody>
      </p:sp>
      <p:sp>
        <p:nvSpPr>
          <p:cNvPr id="4" name="Foliennummernplatzhalter 3"/>
          <p:cNvSpPr>
            <a:spLocks noGrp="1"/>
          </p:cNvSpPr>
          <p:nvPr>
            <p:ph type="sldNum" sz="quarter" idx="10"/>
          </p:nvPr>
        </p:nvSpPr>
        <p:spPr/>
        <p:txBody>
          <a:bodyPr/>
          <a:lstStyle/>
          <a:p>
            <a:fld id="{A802EC53-479B-46AE-AA7D-ED43F7A983C5}" type="slidenum">
              <a:rPr lang="de-DE" smtClean="0"/>
              <a:t>18</a:t>
            </a:fld>
            <a:endParaRPr lang="de-DE"/>
          </a:p>
        </p:txBody>
      </p:sp>
    </p:spTree>
    <p:extLst>
      <p:ext uri="{BB962C8B-B14F-4D97-AF65-F5344CB8AC3E}">
        <p14:creationId xmlns:p14="http://schemas.microsoft.com/office/powerpoint/2010/main" val="76012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7" name="Freihand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ihand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DE" smtClean="0"/>
              <a:t>Titelmasterformat durch Klicken bearbeiten</a:t>
            </a:r>
            <a:endParaRPr kumimoji="0" lang="en-US" dirty="0"/>
          </a:p>
        </p:txBody>
      </p:sp>
      <p:sp>
        <p:nvSpPr>
          <p:cNvPr id="17" name="Untertitel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Datumsplatzhalter 3"/>
          <p:cNvSpPr>
            <a:spLocks noGrp="1"/>
          </p:cNvSpPr>
          <p:nvPr>
            <p:ph type="dt" sz="half" idx="10"/>
          </p:nvPr>
        </p:nvSpPr>
        <p:spPr/>
        <p:txBody>
          <a:bodyPr/>
          <a:lstStyle/>
          <a:p>
            <a:fld id="{C057049E-58BB-48F3-B35E-751BBFD3B67D}"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24CBB0A-EA47-4C1A-8F22-8FA7D2F2E82A}"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dirty="0"/>
          </a:p>
        </p:txBody>
      </p:sp>
      <p:sp>
        <p:nvSpPr>
          <p:cNvPr id="4" name="Datumsplatzhalter 3"/>
          <p:cNvSpPr>
            <a:spLocks noGrp="1"/>
          </p:cNvSpPr>
          <p:nvPr>
            <p:ph type="dt" sz="half" idx="10"/>
          </p:nvPr>
        </p:nvSpPr>
        <p:spPr>
          <a:xfrm>
            <a:off x="457200" y="6422064"/>
            <a:ext cx="1594800" cy="365125"/>
          </a:xfrm>
        </p:spPr>
        <p:txBody>
          <a:bodyPr vert="horz" bIns="0" anchor="b"/>
          <a:lstStyle>
            <a:lvl1pPr>
              <a:defRPr lang="de-DE" smtClean="0"/>
            </a:lvl1pPr>
          </a:lstStyle>
          <a:p>
            <a:fld id="{0E2C0342-7F17-4B8C-9FF6-BC393F958B7D}" type="datetime1">
              <a:rPr lang="de-DE" smtClean="0"/>
              <a:t>10.01.2013</a:t>
            </a:fld>
            <a:endParaRPr lang="de-DE"/>
          </a:p>
        </p:txBody>
      </p:sp>
      <p:sp>
        <p:nvSpPr>
          <p:cNvPr id="5" name="Fußzeilenplatzhalter 4"/>
          <p:cNvSpPr>
            <a:spLocks noGrp="1"/>
          </p:cNvSpPr>
          <p:nvPr>
            <p:ph type="ftr" sz="quarter" idx="11"/>
          </p:nvPr>
        </p:nvSpPr>
        <p:spPr>
          <a:xfrm>
            <a:off x="2268000" y="6422064"/>
            <a:ext cx="4320480" cy="365125"/>
          </a:xfrm>
          <a:prstGeom prst="rect">
            <a:avLst/>
          </a:prstGeom>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244300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63508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3250704" cy="4525963"/>
          </a:xfrm>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a:p>
        </p:txBody>
      </p:sp>
      <p:sp>
        <p:nvSpPr>
          <p:cNvPr id="4" name="Inhaltsplatzhalter 3"/>
          <p:cNvSpPr>
            <a:spLocks noGrp="1"/>
          </p:cNvSpPr>
          <p:nvPr>
            <p:ph sz="half" idx="2"/>
          </p:nvPr>
        </p:nvSpPr>
        <p:spPr>
          <a:xfrm>
            <a:off x="3923928" y="1600200"/>
            <a:ext cx="3168352" cy="4525963"/>
          </a:xfrm>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
        <p:nvSpPr>
          <p:cNvPr id="8" name="Fußzeilenplatzhalter 21"/>
          <p:cNvSpPr>
            <a:spLocks noGrp="1"/>
          </p:cNvSpPr>
          <p:nvPr>
            <p:ph type="ftr" sz="quarter" idx="3"/>
          </p:nvPr>
        </p:nvSpPr>
        <p:spPr>
          <a:xfrm>
            <a:off x="2268000" y="6422064"/>
            <a:ext cx="432048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smtClean="0"/>
              <a:t>Smartcards - Häber, Zyweck</a:t>
            </a:r>
            <a:endParaRPr lang="de-DE" dirty="0"/>
          </a:p>
        </p:txBody>
      </p:sp>
    </p:spTree>
    <p:extLst>
      <p:ext uri="{BB962C8B-B14F-4D97-AF65-F5344CB8AC3E}">
        <p14:creationId xmlns:p14="http://schemas.microsoft.com/office/powerpoint/2010/main" val="610049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7470648" cy="1143000"/>
          </a:xfrm>
        </p:spPr>
        <p:txBody>
          <a:bodyPr anchor="ctr"/>
          <a:lstStyle>
            <a:lvl1pPr algn="l">
              <a:defRPr sz="4600"/>
            </a:lvl1pPr>
          </a:lstStyle>
          <a:p>
            <a:r>
              <a:rPr kumimoji="0" lang="de-DE" smtClean="0"/>
              <a:t>Titelmasterformat durch Klicken bearbeiten</a:t>
            </a:r>
            <a:endParaRPr kumimoji="0" lang="en-US"/>
          </a:p>
        </p:txBody>
      </p:sp>
      <p:sp>
        <p:nvSpPr>
          <p:cNvPr id="7" name="Datumsplatzhalter 6"/>
          <p:cNvSpPr>
            <a:spLocks noGrp="1"/>
          </p:cNvSpPr>
          <p:nvPr>
            <p:ph type="dt" sz="half" idx="10"/>
          </p:nvPr>
        </p:nvSpPr>
        <p:spPr/>
        <p:txBody>
          <a:bodyPr/>
          <a:lstStyle/>
          <a:p>
            <a:fld id="{FA0CE07E-07B4-47EA-8E1B-AAE28F397F3F}" type="datetime1">
              <a:rPr lang="de-DE" smtClean="0"/>
              <a:t>10.01.2013</a:t>
            </a:fld>
            <a:endParaRPr lang="de-DE"/>
          </a:p>
        </p:txBody>
      </p:sp>
      <p:sp>
        <p:nvSpPr>
          <p:cNvPr id="8" name="Foliennummernplatzhalter 7"/>
          <p:cNvSpPr>
            <a:spLocks noGrp="1"/>
          </p:cNvSpPr>
          <p:nvPr>
            <p:ph type="sldNum" sz="quarter" idx="11"/>
          </p:nvPr>
        </p:nvSpPr>
        <p:spPr/>
        <p:txBody>
          <a:bodyPr/>
          <a:lstStyle/>
          <a:p>
            <a:fld id="{6C6AE60A-B69C-4790-82F7-3882EDF23186}" type="slidenum">
              <a:rPr lang="de-DE" smtClean="0"/>
              <a:t>‹Nr.›</a:t>
            </a:fld>
            <a:endParaRPr lang="de-DE"/>
          </a:p>
        </p:txBody>
      </p:sp>
      <p:sp>
        <p:nvSpPr>
          <p:cNvPr id="6" name="Fußzeilenplatzhalter 21"/>
          <p:cNvSpPr>
            <a:spLocks noGrp="1"/>
          </p:cNvSpPr>
          <p:nvPr>
            <p:ph type="ftr" sz="quarter" idx="3"/>
          </p:nvPr>
        </p:nvSpPr>
        <p:spPr>
          <a:xfrm>
            <a:off x="2268000" y="6422064"/>
            <a:ext cx="432048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smtClean="0"/>
              <a:t>Smartcards - Häber, Zyweck</a:t>
            </a:r>
            <a:endParaRPr lang="de-DE" dirty="0"/>
          </a:p>
        </p:txBody>
      </p:sp>
    </p:spTree>
    <p:extLst>
      <p:ext uri="{BB962C8B-B14F-4D97-AF65-F5344CB8AC3E}">
        <p14:creationId xmlns:p14="http://schemas.microsoft.com/office/powerpoint/2010/main" val="334190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D14DDAA-DC14-490E-B626-1773F07DF71C}" type="datetime1">
              <a:rPr lang="de-DE" smtClean="0"/>
              <a:t>10.01.2013</a:t>
            </a:fld>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
        <p:nvSpPr>
          <p:cNvPr id="5" name="Fußzeilenplatzhalter 21"/>
          <p:cNvSpPr>
            <a:spLocks noGrp="1"/>
          </p:cNvSpPr>
          <p:nvPr>
            <p:ph type="ftr" sz="quarter" idx="3"/>
          </p:nvPr>
        </p:nvSpPr>
        <p:spPr>
          <a:xfrm>
            <a:off x="2268000" y="6422064"/>
            <a:ext cx="432048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smtClean="0"/>
              <a:t>Smartcards - Häber, Zyweck</a:t>
            </a:r>
            <a:endParaRPr lang="de-DE" dirty="0"/>
          </a:p>
        </p:txBody>
      </p:sp>
    </p:spTree>
    <p:extLst>
      <p:ext uri="{BB962C8B-B14F-4D97-AF65-F5344CB8AC3E}">
        <p14:creationId xmlns:p14="http://schemas.microsoft.com/office/powerpoint/2010/main" val="254325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57200" y="1981200"/>
            <a:ext cx="6635080" cy="3810000"/>
          </a:xfrm>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dirty="0"/>
          </a:p>
        </p:txBody>
      </p:sp>
      <p:sp>
        <p:nvSpPr>
          <p:cNvPr id="5" name="Datumsplatzhalter 4"/>
          <p:cNvSpPr>
            <a:spLocks noGrp="1"/>
          </p:cNvSpPr>
          <p:nvPr>
            <p:ph type="dt" sz="half" idx="10"/>
          </p:nvPr>
        </p:nvSpPr>
        <p:spPr/>
        <p:txBody>
          <a:bodyPr/>
          <a:lstStyle/>
          <a:p>
            <a:fld id="{8750297A-1519-4A0B-B261-60A8745AA1EC}" type="datetime1">
              <a:rPr lang="de-DE" smtClean="0"/>
              <a:t>10.01.2013</a:t>
            </a:fld>
            <a:endParaRPr lang="de-DE"/>
          </a:p>
        </p:txBody>
      </p:sp>
      <p:sp>
        <p:nvSpPr>
          <p:cNvPr id="7" name="Foliennummernplatzhalter 6"/>
          <p:cNvSpPr>
            <a:spLocks noGrp="1"/>
          </p:cNvSpPr>
          <p:nvPr>
            <p:ph type="sldNum" sz="quarter" idx="12"/>
          </p:nvPr>
        </p:nvSpPr>
        <p:spPr>
          <a:xfrm>
            <a:off x="8156448" y="6422064"/>
            <a:ext cx="762000" cy="365125"/>
          </a:xfrm>
        </p:spPr>
        <p:txBody>
          <a:bodyPr/>
          <a:lstStyle/>
          <a:p>
            <a:fld id="{6C6AE60A-B69C-4790-82F7-3882EDF23186}" type="slidenum">
              <a:rPr lang="de-DE" smtClean="0"/>
              <a:t>‹Nr.›</a:t>
            </a:fld>
            <a:endParaRPr lang="de-DE"/>
          </a:p>
        </p:txBody>
      </p:sp>
      <p:sp>
        <p:nvSpPr>
          <p:cNvPr id="8" name="Fußzeilenplatzhalter 21"/>
          <p:cNvSpPr>
            <a:spLocks noGrp="1"/>
          </p:cNvSpPr>
          <p:nvPr>
            <p:ph type="ftr" sz="quarter" idx="3"/>
          </p:nvPr>
        </p:nvSpPr>
        <p:spPr>
          <a:xfrm>
            <a:off x="2268000" y="6422064"/>
            <a:ext cx="432048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smtClean="0"/>
              <a:t>Smartcards - Häber, Zyweck</a:t>
            </a:r>
            <a:endParaRPr lang="de-DE" dirty="0"/>
          </a:p>
        </p:txBody>
      </p:sp>
    </p:spTree>
    <p:extLst>
      <p:ext uri="{BB962C8B-B14F-4D97-AF65-F5344CB8AC3E}">
        <p14:creationId xmlns:p14="http://schemas.microsoft.com/office/powerpoint/2010/main" val="406091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Datumsplatzhalter 3"/>
          <p:cNvSpPr>
            <a:spLocks noGrp="1"/>
          </p:cNvSpPr>
          <p:nvPr>
            <p:ph type="dt" sz="half" idx="10"/>
          </p:nvPr>
        </p:nvSpPr>
        <p:spPr/>
        <p:txBody>
          <a:bodyPr/>
          <a:lstStyle/>
          <a:p>
            <a:fld id="{34993494-191A-48CC-BB09-1D8B2AE286F2}" type="datetime1">
              <a:rPr lang="de-DE" smtClean="0"/>
              <a:t>10.01.2013</a:t>
            </a:fld>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Fußzeilenplatzhalter 21"/>
          <p:cNvSpPr>
            <a:spLocks noGrp="1"/>
          </p:cNvSpPr>
          <p:nvPr>
            <p:ph type="ftr" sz="quarter" idx="3"/>
          </p:nvPr>
        </p:nvSpPr>
        <p:spPr>
          <a:xfrm>
            <a:off x="2268000" y="6422064"/>
            <a:ext cx="432048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smtClean="0"/>
              <a:t>Smartcards - Häber, Zyweck</a:t>
            </a:r>
            <a:endParaRPr lang="de-DE" dirty="0"/>
          </a:p>
        </p:txBody>
      </p:sp>
    </p:spTree>
    <p:extLst>
      <p:ext uri="{BB962C8B-B14F-4D97-AF65-F5344CB8AC3E}">
        <p14:creationId xmlns:p14="http://schemas.microsoft.com/office/powerpoint/2010/main" val="49345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499A6FA-6E64-4FC8-9E13-9AE203E15E92}" type="datetime1">
              <a:rPr lang="de-DE" smtClean="0"/>
              <a:t>10.01.2013</a:t>
            </a:fld>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
        <p:nvSpPr>
          <p:cNvPr id="6" name="Fußzeilenplatzhalter 21"/>
          <p:cNvSpPr>
            <a:spLocks noGrp="1"/>
          </p:cNvSpPr>
          <p:nvPr>
            <p:ph type="ftr" sz="quarter" idx="3"/>
          </p:nvPr>
        </p:nvSpPr>
        <p:spPr>
          <a:xfrm>
            <a:off x="2268000" y="6422064"/>
            <a:ext cx="432048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smtClean="0"/>
              <a:t>Smartcards - Häber, Zyweck</a:t>
            </a:r>
            <a:endParaRPr lang="de-DE" dirty="0"/>
          </a:p>
        </p:txBody>
      </p:sp>
    </p:spTree>
    <p:extLst>
      <p:ext uri="{BB962C8B-B14F-4D97-AF65-F5344CB8AC3E}">
        <p14:creationId xmlns:p14="http://schemas.microsoft.com/office/powerpoint/2010/main" val="28201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title">
  <p:cSld name="Titelfolie">
    <p:spTree>
      <p:nvGrpSpPr>
        <p:cNvPr id="1" name=""/>
        <p:cNvGrpSpPr/>
        <p:nvPr/>
      </p:nvGrpSpPr>
      <p:grpSpPr>
        <a:xfrm>
          <a:off x="0" y="0"/>
          <a:ext cx="0" cy="0"/>
          <a:chOff x="0" y="0"/>
          <a:chExt cx="0" cy="0"/>
        </a:xfrm>
      </p:grpSpPr>
      <p:sp>
        <p:nvSpPr>
          <p:cNvPr id="9" name="Titel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DE" smtClean="0"/>
              <a:t>Titelmasterformat durch Klicken bearbeiten</a:t>
            </a:r>
            <a:endParaRPr kumimoji="0" lang="en-US" dirty="0"/>
          </a:p>
        </p:txBody>
      </p:sp>
      <p:sp>
        <p:nvSpPr>
          <p:cNvPr id="17" name="Untertitel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Textfeld 7"/>
          <p:cNvSpPr txBox="1"/>
          <p:nvPr/>
        </p:nvSpPr>
        <p:spPr>
          <a:xfrm>
            <a:off x="6834392" y="6422400"/>
            <a:ext cx="1152128" cy="363600"/>
          </a:xfrm>
          <a:prstGeom prst="rect">
            <a:avLst/>
          </a:prstGeom>
        </p:spPr>
        <p:txBody>
          <a:bodyPr vert="horz" lIns="0" rIns="0" bIns="0" anchor="b"/>
          <a:lstStyle>
            <a:defPPr>
              <a:defRPr lang="de-DE"/>
            </a:defPPr>
            <a:lvl1pPr algn="ctr">
              <a:defRPr kumimoji="0" sz="1000">
                <a:solidFill>
                  <a:schemeClr val="tx2">
                    <a:shade val="50000"/>
                  </a:schemeClr>
                </a:solidFill>
              </a:defRPr>
            </a:lvl1pPr>
          </a:lstStyle>
          <a:p>
            <a:pPr lvl="0"/>
            <a:r>
              <a:rPr lang="de-DE" dirty="0" smtClean="0"/>
              <a:t>Revision 2</a:t>
            </a:r>
          </a:p>
        </p:txBody>
      </p:sp>
      <p:sp>
        <p:nvSpPr>
          <p:cNvPr id="2" name="Titel 1"/>
          <p:cNvSpPr>
            <a:spLocks noGrp="1"/>
          </p:cNvSpPr>
          <p:nvPr>
            <p:ph type="title"/>
          </p:nvPr>
        </p:nvSpPr>
        <p:spPr/>
        <p:txBody>
          <a:bodyPr/>
          <a:lstStyle>
            <a:lvl1pPr algn="l">
              <a:defRPr/>
            </a:lvl1p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dirty="0"/>
          </a:p>
        </p:txBody>
      </p:sp>
      <p:sp>
        <p:nvSpPr>
          <p:cNvPr id="4" name="Datumsplatzhalter 3"/>
          <p:cNvSpPr>
            <a:spLocks noGrp="1"/>
          </p:cNvSpPr>
          <p:nvPr>
            <p:ph type="dt" sz="half" idx="10"/>
          </p:nvPr>
        </p:nvSpPr>
        <p:spPr>
          <a:xfrm>
            <a:off x="457200" y="6422064"/>
            <a:ext cx="1738536" cy="365125"/>
          </a:xfrm>
        </p:spPr>
        <p:txBody>
          <a:bodyPr/>
          <a:lstStyle/>
          <a:p>
            <a:fld id="{8F2B39B4-022A-42AA-BB61-CF7D1446E221}" type="datetime1">
              <a:rPr lang="de-DE" smtClean="0"/>
              <a:t>10.01.2013</a:t>
            </a:fld>
            <a:endParaRPr lang="de-DE"/>
          </a:p>
        </p:txBody>
      </p:sp>
      <p:sp>
        <p:nvSpPr>
          <p:cNvPr id="5" name="Fußzeilenplatzhalter 4"/>
          <p:cNvSpPr>
            <a:spLocks noGrp="1"/>
          </p:cNvSpPr>
          <p:nvPr>
            <p:ph type="ftr" sz="quarter" idx="11"/>
          </p:nvPr>
        </p:nvSpPr>
        <p:spPr>
          <a:xfrm>
            <a:off x="2268000" y="6422064"/>
            <a:ext cx="4320480" cy="365125"/>
          </a:xfrm>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secHead">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p>
            <a:fld id="{0AF4E6B7-B578-4953-9B51-4D51CE5D17DE}"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Textfeld 6"/>
          <p:cNvSpPr txBox="1"/>
          <p:nvPr userDrawn="1"/>
        </p:nvSpPr>
        <p:spPr>
          <a:xfrm>
            <a:off x="6834392" y="6422400"/>
            <a:ext cx="1152128" cy="363600"/>
          </a:xfrm>
          <a:prstGeom prst="rect">
            <a:avLst/>
          </a:prstGeom>
        </p:spPr>
        <p:txBody>
          <a:bodyPr vert="horz" lIns="0" rIns="0" bIns="0" anchor="b"/>
          <a:lstStyle>
            <a:defPPr>
              <a:defRPr lang="de-DE"/>
            </a:defPPr>
            <a:lvl1pPr algn="ctr">
              <a:defRPr kumimoji="0" sz="1000">
                <a:solidFill>
                  <a:schemeClr val="tx2">
                    <a:shade val="50000"/>
                  </a:schemeClr>
                </a:solidFill>
              </a:defRPr>
            </a:lvl1pPr>
          </a:lstStyle>
          <a:p>
            <a:pPr lvl="0"/>
            <a:r>
              <a:rPr lang="de-DE" dirty="0" smtClean="0"/>
              <a:t>Revision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Abschnitts-&#10;überschrift">
    <p:spTree>
      <p:nvGrpSpPr>
        <p:cNvPr id="1" name=""/>
        <p:cNvGrpSpPr/>
        <p:nvPr/>
      </p:nvGrpSpPr>
      <p:grpSpPr>
        <a:xfrm>
          <a:off x="0" y="0"/>
          <a:ext cx="0" cy="0"/>
          <a:chOff x="0" y="0"/>
          <a:chExt cx="0" cy="0"/>
        </a:xfrm>
      </p:grpSpPr>
      <p:sp>
        <p:nvSpPr>
          <p:cNvPr id="7" name="Freihand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ihand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el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p>
            <a:fld id="{FD1AF17F-D26C-47B8-ABCC-1FAB4A3B9C95}"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11" name="Textfeld 10"/>
          <p:cNvSpPr txBox="1"/>
          <p:nvPr/>
        </p:nvSpPr>
        <p:spPr>
          <a:xfrm>
            <a:off x="6834392" y="6422400"/>
            <a:ext cx="1152128" cy="363600"/>
          </a:xfrm>
          <a:prstGeom prst="rect">
            <a:avLst/>
          </a:prstGeom>
        </p:spPr>
        <p:txBody>
          <a:bodyPr vert="horz" lIns="0" rIns="0" bIns="0" anchor="b"/>
          <a:lstStyle>
            <a:defPPr>
              <a:defRPr lang="de-DE"/>
            </a:defPPr>
            <a:lvl1pPr algn="ctr">
              <a:defRPr kumimoji="0" sz="1000">
                <a:solidFill>
                  <a:schemeClr val="tx2">
                    <a:shade val="50000"/>
                  </a:schemeClr>
                </a:solidFill>
              </a:defRPr>
            </a:lvl1pPr>
          </a:lstStyle>
          <a:p>
            <a:pPr lvl="0"/>
            <a:r>
              <a:rPr lang="de-DE" dirty="0" smtClean="0"/>
              <a:t>Revision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3657600" cy="4525963"/>
          </a:xfrm>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a:p>
        </p:txBody>
      </p:sp>
      <p:sp>
        <p:nvSpPr>
          <p:cNvPr id="4" name="Inhaltsplatzhalter 3"/>
          <p:cNvSpPr>
            <a:spLocks noGrp="1"/>
          </p:cNvSpPr>
          <p:nvPr>
            <p:ph sz="half" idx="2"/>
          </p:nvPr>
        </p:nvSpPr>
        <p:spPr>
          <a:xfrm>
            <a:off x="4267200" y="1600200"/>
            <a:ext cx="3657600" cy="4525963"/>
          </a:xfrm>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a:p>
        </p:txBody>
      </p:sp>
      <p:sp>
        <p:nvSpPr>
          <p:cNvPr id="5" name="Datumsplatzhalter 4"/>
          <p:cNvSpPr>
            <a:spLocks noGrp="1"/>
          </p:cNvSpPr>
          <p:nvPr>
            <p:ph type="dt" sz="half" idx="10"/>
          </p:nvPr>
        </p:nvSpPr>
        <p:spPr/>
        <p:txBody>
          <a:bodyPr/>
          <a:lstStyle/>
          <a:p>
            <a:fld id="{1B13575F-01B8-4ACE-9F52-F51717E9230E}" type="datetime1">
              <a:rPr lang="de-DE" smtClean="0"/>
              <a:t>10.01.2013</a:t>
            </a:fld>
            <a:endParaRPr lang="de-DE"/>
          </a:p>
        </p:txBody>
      </p:sp>
      <p:sp>
        <p:nvSpPr>
          <p:cNvPr id="6" name="Fußzeilenplatzhalter 5"/>
          <p:cNvSpPr>
            <a:spLocks noGrp="1"/>
          </p:cNvSpPr>
          <p:nvPr>
            <p:ph type="ftr" sz="quarter" idx="11"/>
          </p:nvPr>
        </p:nvSpPr>
        <p:spPr/>
        <p:txBody>
          <a:bodyPr/>
          <a:lstStyle/>
          <a:p>
            <a:r>
              <a:rPr lang="de-DE" smtClean="0"/>
              <a:t>Smartcards - Häber, Zyweck</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1516912"/>
            <a:ext cx="4040188" cy="3941763"/>
          </a:xfrm>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a:p>
        </p:txBody>
      </p:sp>
      <p:sp>
        <p:nvSpPr>
          <p:cNvPr id="6" name="Inhaltsplatzhalter 5"/>
          <p:cNvSpPr>
            <a:spLocks noGrp="1"/>
          </p:cNvSpPr>
          <p:nvPr>
            <p:ph sz="quarter" idx="4"/>
          </p:nvPr>
        </p:nvSpPr>
        <p:spPr>
          <a:xfrm>
            <a:off x="4645025" y="1516912"/>
            <a:ext cx="4041775" cy="3941763"/>
          </a:xfrm>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a:p>
        </p:txBody>
      </p:sp>
      <p:sp>
        <p:nvSpPr>
          <p:cNvPr id="7" name="Datumsplatzhalter 6"/>
          <p:cNvSpPr>
            <a:spLocks noGrp="1"/>
          </p:cNvSpPr>
          <p:nvPr>
            <p:ph type="dt" sz="half" idx="10"/>
          </p:nvPr>
        </p:nvSpPr>
        <p:spPr/>
        <p:txBody>
          <a:bodyPr/>
          <a:lstStyle/>
          <a:p>
            <a:fld id="{D3F382F7-06AE-4483-9D0C-D4D6CB3D9258}" type="datetime1">
              <a:rPr lang="de-DE" smtClean="0"/>
              <a:t>10.01.2013</a:t>
            </a:fld>
            <a:endParaRPr lang="de-DE"/>
          </a:p>
        </p:txBody>
      </p:sp>
      <p:sp>
        <p:nvSpPr>
          <p:cNvPr id="8" name="Fußzeilenplatzhalter 7"/>
          <p:cNvSpPr>
            <a:spLocks noGrp="1"/>
          </p:cNvSpPr>
          <p:nvPr>
            <p:ph type="ftr" sz="quarter" idx="11"/>
          </p:nvPr>
        </p:nvSpPr>
        <p:spPr/>
        <p:txBody>
          <a:bodyPr/>
          <a:lstStyle/>
          <a:p>
            <a:r>
              <a:rPr lang="de-DE" smtClean="0"/>
              <a:t>Smartcards - Häber, Zyweck</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
        <p:nvSpPr>
          <p:cNvPr id="10" name="Textfeld 9"/>
          <p:cNvSpPr txBox="1"/>
          <p:nvPr userDrawn="1"/>
        </p:nvSpPr>
        <p:spPr>
          <a:xfrm>
            <a:off x="6834392" y="6422400"/>
            <a:ext cx="1152128" cy="363600"/>
          </a:xfrm>
          <a:prstGeom prst="rect">
            <a:avLst/>
          </a:prstGeom>
        </p:spPr>
        <p:txBody>
          <a:bodyPr vert="horz" lIns="0" rIns="0" bIns="0" anchor="b"/>
          <a:lstStyle>
            <a:defPPr>
              <a:defRPr lang="de-DE"/>
            </a:defPPr>
            <a:lvl1pPr algn="ctr">
              <a:defRPr kumimoji="0" sz="1000">
                <a:solidFill>
                  <a:schemeClr val="tx2">
                    <a:shade val="50000"/>
                  </a:schemeClr>
                </a:solidFill>
              </a:defRPr>
            </a:lvl1pPr>
          </a:lstStyle>
          <a:p>
            <a:pPr lvl="0"/>
            <a:r>
              <a:rPr lang="de-DE" dirty="0" smtClean="0"/>
              <a:t>Revision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7470648" cy="1143000"/>
          </a:xfrm>
        </p:spPr>
        <p:txBody>
          <a:bodyPr anchor="ctr"/>
          <a:lstStyle>
            <a:lvl1pPr algn="l">
              <a:defRPr sz="4600"/>
            </a:lvl1pPr>
          </a:lstStyle>
          <a:p>
            <a:r>
              <a:rPr kumimoji="0" lang="de-DE" smtClean="0"/>
              <a:t>Titelmasterformat durch Klicken bearbeiten</a:t>
            </a:r>
            <a:endParaRPr kumimoji="0" lang="en-US"/>
          </a:p>
        </p:txBody>
      </p:sp>
      <p:sp>
        <p:nvSpPr>
          <p:cNvPr id="7" name="Datumsplatzhalter 6"/>
          <p:cNvSpPr>
            <a:spLocks noGrp="1"/>
          </p:cNvSpPr>
          <p:nvPr>
            <p:ph type="dt" sz="half" idx="10"/>
          </p:nvPr>
        </p:nvSpPr>
        <p:spPr/>
        <p:txBody>
          <a:bodyPr/>
          <a:lstStyle/>
          <a:p>
            <a:fld id="{B7F77128-71D2-473E-8837-7095090C844D}" type="datetime1">
              <a:rPr lang="de-DE" smtClean="0"/>
              <a:t>10.01.2013</a:t>
            </a:fld>
            <a:endParaRPr lang="de-DE"/>
          </a:p>
        </p:txBody>
      </p:sp>
      <p:sp>
        <p:nvSpPr>
          <p:cNvPr id="8" name="Foliennummernplatzhalter 7"/>
          <p:cNvSpPr>
            <a:spLocks noGrp="1"/>
          </p:cNvSpPr>
          <p:nvPr>
            <p:ph type="sldNum" sz="quarter" idx="11"/>
          </p:nvPr>
        </p:nvSpPr>
        <p:spPr/>
        <p:txBody>
          <a:bodyPr/>
          <a:lstStyle/>
          <a:p>
            <a:fld id="{6C6AE60A-B69C-4790-82F7-3882EDF23186}" type="slidenum">
              <a:rPr lang="de-DE" smtClean="0"/>
              <a:t>‹Nr.›</a:t>
            </a:fld>
            <a:endParaRPr lang="de-DE"/>
          </a:p>
        </p:txBody>
      </p:sp>
      <p:sp>
        <p:nvSpPr>
          <p:cNvPr id="9" name="Fußzeilenplatzhalter 8"/>
          <p:cNvSpPr>
            <a:spLocks noGrp="1"/>
          </p:cNvSpPr>
          <p:nvPr>
            <p:ph type="ftr" sz="quarter" idx="12"/>
          </p:nvPr>
        </p:nvSpPr>
        <p:spPr/>
        <p:txBody>
          <a:bodyPr/>
          <a:lstStyle/>
          <a:p>
            <a:r>
              <a:rPr lang="de-DE" smtClean="0"/>
              <a:t>Smartcards - Häber, Zyweck</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2BB9E1F-BC55-4D9E-A567-72F3811914C7}" type="datetime1">
              <a:rPr lang="de-DE" smtClean="0"/>
              <a:t>10.01.2013</a:t>
            </a:fld>
            <a:endParaRPr lang="de-DE"/>
          </a:p>
        </p:txBody>
      </p:sp>
      <p:sp>
        <p:nvSpPr>
          <p:cNvPr id="3" name="Fußzeilenplatzhalter 2"/>
          <p:cNvSpPr>
            <a:spLocks noGrp="1"/>
          </p:cNvSpPr>
          <p:nvPr>
            <p:ph type="ftr" sz="quarter" idx="11"/>
          </p:nvPr>
        </p:nvSpPr>
        <p:spPr/>
        <p:txBody>
          <a:bodyPr/>
          <a:lstStyle/>
          <a:p>
            <a:r>
              <a:rPr lang="de-DE" smtClean="0"/>
              <a:t>Smartcards - Häber, Zyweck</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57200" y="1981200"/>
            <a:ext cx="7086600" cy="3810000"/>
          </a:xfrm>
        </p:spPr>
        <p:txBody>
          <a:bodyPr vert="horz">
            <a:normAutofit/>
          </a:bodyPr>
          <a:lstStyle>
            <a:lvl1pPr>
              <a:defRPr lang="de-DE" smtClean="0"/>
            </a:lvl1pPr>
            <a:lvl2pPr>
              <a:defRPr lang="de-DE" smtClean="0"/>
            </a:lvl2pPr>
            <a:lvl3pPr>
              <a:defRPr lang="de-DE" smtClean="0"/>
            </a:lvl3pPr>
            <a:lvl4pPr>
              <a:defRPr lang="de-DE" smtClean="0"/>
            </a:lvl4pPr>
            <a:lvl5pPr>
              <a:defRPr lang="en-US"/>
            </a:lvl5pPr>
          </a:lstStyle>
          <a:p>
            <a:pPr lvl="0">
              <a:buSzPct val="120000"/>
              <a:buFont typeface="Arial" pitchFamily="34" charset="0"/>
              <a:buChar char="•"/>
            </a:pPr>
            <a:r>
              <a:rPr lang="de-DE" smtClean="0"/>
              <a:t>Textmasterformat bearbeiten</a:t>
            </a:r>
          </a:p>
          <a:p>
            <a:pPr lvl="1">
              <a:buSzPct val="120000"/>
              <a:buFont typeface="Arial" pitchFamily="34" charset="0"/>
              <a:buChar char="•"/>
            </a:pPr>
            <a:r>
              <a:rPr lang="de-DE" smtClean="0"/>
              <a:t>Zweite Ebene</a:t>
            </a:r>
          </a:p>
          <a:p>
            <a:pPr lvl="2">
              <a:buSzPct val="120000"/>
              <a:buFont typeface="Arial" pitchFamily="34" charset="0"/>
              <a:buChar char="•"/>
            </a:pPr>
            <a:r>
              <a:rPr lang="de-DE" smtClean="0"/>
              <a:t>Dritte Ebene</a:t>
            </a:r>
          </a:p>
          <a:p>
            <a:pPr lvl="3">
              <a:buSzPct val="120000"/>
              <a:buFont typeface="Arial" pitchFamily="34" charset="0"/>
              <a:buChar char="•"/>
            </a:pPr>
            <a:r>
              <a:rPr lang="de-DE" smtClean="0"/>
              <a:t>Vierte Ebene</a:t>
            </a:r>
          </a:p>
          <a:p>
            <a:pPr lvl="4">
              <a:buSzPct val="120000"/>
              <a:buFont typeface="Arial" pitchFamily="34" charset="0"/>
              <a:buChar char="•"/>
            </a:pPr>
            <a:r>
              <a:rPr lang="de-DE" smtClean="0"/>
              <a:t>Fünfte Ebene</a:t>
            </a:r>
            <a:endParaRPr kumimoji="0" lang="en-US" dirty="0"/>
          </a:p>
        </p:txBody>
      </p:sp>
      <p:sp>
        <p:nvSpPr>
          <p:cNvPr id="5" name="Datumsplatzhalter 4"/>
          <p:cNvSpPr>
            <a:spLocks noGrp="1"/>
          </p:cNvSpPr>
          <p:nvPr>
            <p:ph type="dt" sz="half" idx="10"/>
          </p:nvPr>
        </p:nvSpPr>
        <p:spPr/>
        <p:txBody>
          <a:bodyPr/>
          <a:lstStyle/>
          <a:p>
            <a:fld id="{F15D0CB0-9071-47EB-9F55-AAE58A4A0FFA}" type="datetime1">
              <a:rPr lang="de-DE" smtClean="0"/>
              <a:t>10.01.2013</a:t>
            </a:fld>
            <a:endParaRPr lang="de-DE"/>
          </a:p>
        </p:txBody>
      </p:sp>
      <p:sp>
        <p:nvSpPr>
          <p:cNvPr id="6" name="Fußzeilenplatzhalter 5"/>
          <p:cNvSpPr>
            <a:spLocks noGrp="1"/>
          </p:cNvSpPr>
          <p:nvPr>
            <p:ph type="ftr" sz="quarter" idx="11"/>
          </p:nvPr>
        </p:nvSpPr>
        <p:spPr/>
        <p:txBody>
          <a:bodyPr/>
          <a:lstStyle/>
          <a:p>
            <a:r>
              <a:rPr lang="de-DE" smtClean="0"/>
              <a:t>Smartcards - Häber, Zyweck</a:t>
            </a:r>
            <a:endParaRPr lang="de-DE"/>
          </a:p>
        </p:txBody>
      </p:sp>
      <p:sp>
        <p:nvSpPr>
          <p:cNvPr id="7" name="Foliennummernplatzhalter 6"/>
          <p:cNvSpPr>
            <a:spLocks noGrp="1"/>
          </p:cNvSpPr>
          <p:nvPr>
            <p:ph type="sldNum" sz="quarter" idx="12"/>
          </p:nvPr>
        </p:nvSpPr>
        <p:spPr>
          <a:xfrm>
            <a:off x="8156448" y="6422064"/>
            <a:ext cx="762000" cy="365125"/>
          </a:xfrm>
        </p:spPr>
        <p:txBody>
          <a:bodyPr/>
          <a:lstStyle/>
          <a:p>
            <a:fld id="{6C6AE60A-B69C-4790-82F7-3882EDF2318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a:xfrm>
            <a:off x="457200" y="6422064"/>
            <a:ext cx="1594520" cy="365125"/>
          </a:xfrm>
        </p:spPr>
        <p:txBody>
          <a:bodyPr/>
          <a:lstStyle/>
          <a:p>
            <a:fld id="{6F9D1CE2-4BEC-484A-82C0-45BB63EC39E3}" type="datetime1">
              <a:rPr lang="de-DE" smtClean="0"/>
              <a:t>10.01.2013</a:t>
            </a:fld>
            <a:endParaRPr lang="de-DE"/>
          </a:p>
        </p:txBody>
      </p:sp>
      <p:sp>
        <p:nvSpPr>
          <p:cNvPr id="6" name="Fußzeilenplatzhalter 5"/>
          <p:cNvSpPr>
            <a:spLocks noGrp="1"/>
          </p:cNvSpPr>
          <p:nvPr>
            <p:ph type="ftr" sz="quarter" idx="11"/>
          </p:nvPr>
        </p:nvSpPr>
        <p:spPr/>
        <p:txBody>
          <a:bodyPr/>
          <a:lstStyle/>
          <a:p>
            <a:r>
              <a:rPr lang="de-DE" smtClean="0"/>
              <a:t>Smartcards - Häber, Zyweck</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
        <p:nvSpPr>
          <p:cNvPr id="8" name="Textfeld 7"/>
          <p:cNvSpPr txBox="1"/>
          <p:nvPr userDrawn="1"/>
        </p:nvSpPr>
        <p:spPr>
          <a:xfrm>
            <a:off x="6834392" y="6422400"/>
            <a:ext cx="1152128" cy="363600"/>
          </a:xfrm>
          <a:prstGeom prst="rect">
            <a:avLst/>
          </a:prstGeom>
        </p:spPr>
        <p:txBody>
          <a:bodyPr vert="horz" lIns="0" rIns="0" bIns="0" anchor="b"/>
          <a:lstStyle>
            <a:defPPr>
              <a:defRPr lang="de-DE"/>
            </a:defPPr>
            <a:lvl1pPr algn="ctr">
              <a:defRPr kumimoji="0" sz="1000">
                <a:solidFill>
                  <a:schemeClr val="tx2">
                    <a:shade val="50000"/>
                  </a:schemeClr>
                </a:solidFill>
              </a:defRPr>
            </a:lvl1pPr>
          </a:lstStyle>
          <a:p>
            <a:pPr lvl="0"/>
            <a:r>
              <a:rPr lang="de-DE" dirty="0" smtClean="0"/>
              <a:t>Revision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ihand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ihand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platzhalter 8"/>
          <p:cNvSpPr>
            <a:spLocks noGrp="1"/>
          </p:cNvSpPr>
          <p:nvPr>
            <p:ph type="title"/>
          </p:nvPr>
        </p:nvSpPr>
        <p:spPr>
          <a:xfrm>
            <a:off x="457200" y="274638"/>
            <a:ext cx="7467600" cy="1143000"/>
          </a:xfrm>
          <a:prstGeom prst="rect">
            <a:avLst/>
          </a:prstGeom>
        </p:spPr>
        <p:txBody>
          <a:bodyPr vert="horz" lIns="45720" rIns="45720" anchor="ctr">
            <a:noAutofit/>
          </a:bodyPr>
          <a:lstStyle/>
          <a:p>
            <a:r>
              <a:rPr kumimoji="0" lang="de-DE" dirty="0" smtClean="0"/>
              <a:t>Titelmasterformat durch Klicken bearbeiten</a:t>
            </a:r>
            <a:endParaRPr kumimoji="0" lang="en-US" dirty="0"/>
          </a:p>
        </p:txBody>
      </p:sp>
      <p:sp>
        <p:nvSpPr>
          <p:cNvPr id="30" name="Textplatzhalter 29"/>
          <p:cNvSpPr>
            <a:spLocks noGrp="1"/>
          </p:cNvSpPr>
          <p:nvPr>
            <p:ph type="body" idx="1"/>
          </p:nvPr>
        </p:nvSpPr>
        <p:spPr>
          <a:xfrm>
            <a:off x="457200" y="1600200"/>
            <a:ext cx="7467600" cy="4525963"/>
          </a:xfrm>
          <a:prstGeom prst="rect">
            <a:avLst/>
          </a:prstGeom>
        </p:spPr>
        <p:txBody>
          <a:bodyPr vert="horz">
            <a:normAutofit/>
          </a:bodyPr>
          <a:lstStyle/>
          <a:p>
            <a:pPr lvl="0">
              <a:buSzPct val="120000"/>
              <a:buFont typeface="Arial" pitchFamily="34" charset="0"/>
              <a:buChar char="•"/>
            </a:pPr>
            <a:r>
              <a:rPr kumimoji="0" lang="de-DE" dirty="0" smtClean="0"/>
              <a:t>Textmasterformat bearbeiten</a:t>
            </a:r>
          </a:p>
          <a:p>
            <a:pPr lvl="1">
              <a:buSzPct val="60000"/>
            </a:pPr>
            <a:r>
              <a:rPr kumimoji="0" lang="de-DE" dirty="0" smtClean="0"/>
              <a:t>Zweite Ebene</a:t>
            </a:r>
          </a:p>
          <a:p>
            <a:pPr lvl="2"/>
            <a:r>
              <a:rPr kumimoji="0" lang="de-DE" dirty="0" smtClean="0"/>
              <a:t>Dritte Ebene</a:t>
            </a:r>
          </a:p>
          <a:p>
            <a:pPr lvl="3"/>
            <a:r>
              <a:rPr kumimoji="0" lang="de-DE" dirty="0" smtClean="0"/>
              <a:t>Vierte Ebene</a:t>
            </a:r>
          </a:p>
          <a:p>
            <a:pPr lvl="4"/>
            <a:r>
              <a:rPr kumimoji="0" lang="de-DE" dirty="0" smtClean="0"/>
              <a:t>Fünfte Ebene</a:t>
            </a:r>
            <a:endParaRPr kumimoji="0" lang="en-US" dirty="0"/>
          </a:p>
        </p:txBody>
      </p:sp>
      <p:sp>
        <p:nvSpPr>
          <p:cNvPr id="10" name="Datumsplatzhalter 9"/>
          <p:cNvSpPr>
            <a:spLocks noGrp="1"/>
          </p:cNvSpPr>
          <p:nvPr>
            <p:ph type="dt" sz="half" idx="2"/>
          </p:nvPr>
        </p:nvSpPr>
        <p:spPr>
          <a:xfrm>
            <a:off x="457200" y="6422064"/>
            <a:ext cx="159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1B1BBA0-849C-4644-A132-4AE74257EE1A}" type="datetime1">
              <a:rPr lang="de-DE" smtClean="0"/>
              <a:t>10.01.2013</a:t>
            </a:fld>
            <a:endParaRPr lang="de-DE"/>
          </a:p>
        </p:txBody>
      </p:sp>
      <p:sp>
        <p:nvSpPr>
          <p:cNvPr id="22" name="Fußzeilenplatzhalter 21"/>
          <p:cNvSpPr>
            <a:spLocks noGrp="1"/>
          </p:cNvSpPr>
          <p:nvPr>
            <p:ph type="ftr" sz="quarter" idx="3"/>
          </p:nvPr>
        </p:nvSpPr>
        <p:spPr>
          <a:xfrm>
            <a:off x="2268000" y="6422064"/>
            <a:ext cx="4320480" cy="363600"/>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smtClean="0"/>
              <a:t>Smartcards - Häber, Zyweck</a:t>
            </a:r>
            <a:endParaRPr lang="de-DE"/>
          </a:p>
        </p:txBody>
      </p:sp>
      <p:sp>
        <p:nvSpPr>
          <p:cNvPr id="18" name="Foliennummernplatzhalt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C6AE60A-B69C-4790-82F7-3882EDF23186}" type="slidenum">
              <a:rPr lang="de-DE" smtClean="0"/>
              <a:t>‹Nr.›</a:t>
            </a:fld>
            <a:endParaRPr lang="de-DE"/>
          </a:p>
        </p:txBody>
      </p:sp>
      <p:sp>
        <p:nvSpPr>
          <p:cNvPr id="11" name="Textfeld 10"/>
          <p:cNvSpPr txBox="1"/>
          <p:nvPr userDrawn="1"/>
        </p:nvSpPr>
        <p:spPr>
          <a:xfrm>
            <a:off x="6834392" y="6422400"/>
            <a:ext cx="1152128" cy="363600"/>
          </a:xfrm>
          <a:prstGeom prst="rect">
            <a:avLst/>
          </a:prstGeom>
        </p:spPr>
        <p:txBody>
          <a:bodyPr vert="horz" lIns="0" rIns="0" bIns="0" anchor="b"/>
          <a:lstStyle>
            <a:defPPr>
              <a:defRPr lang="de-DE"/>
            </a:defPPr>
            <a:lvl1pPr algn="ctr">
              <a:defRPr kumimoji="0" sz="1000">
                <a:solidFill>
                  <a:schemeClr val="tx2">
                    <a:shade val="50000"/>
                  </a:schemeClr>
                </a:solidFill>
              </a:defRPr>
            </a:lvl1pPr>
          </a:lstStyle>
          <a:p>
            <a:pPr lvl="0"/>
            <a:r>
              <a:rPr lang="de-DE" dirty="0" smtClean="0"/>
              <a:t>Revision 2</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fade">
                                      <p:cBhvr>
                                        <p:cTn id="22" dur="500"/>
                                        <p:tgtEl>
                                          <p:spTgt spid="3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500"/>
                                        <p:tgtEl>
                                          <p:spTgt spid="3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hf hdr="0"/>
  <p:txStyles>
    <p:titleStyle>
      <a:lvl1pPr algn="l" rtl="0" eaLnBrk="1" latinLnBrk="0" hangingPunct="1">
        <a:spcBef>
          <a:spcPct val="0"/>
        </a:spcBef>
        <a:buNone/>
        <a:defRPr kumimoji="0" lang="en-US" sz="4600" b="0" kern="1200" cap="none"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lang="de-DE" sz="3000" kern="1200" dirty="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dirty="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dirty="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dirty="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dirty="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ihand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ihandform 15"/>
          <p:cNvSpPr>
            <a:spLocks/>
          </p:cNvSpPr>
          <p:nvPr/>
        </p:nvSpPr>
        <p:spPr bwMode="auto">
          <a:xfrm>
            <a:off x="6228184" y="0"/>
            <a:ext cx="293431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45 w 16045"/>
              <a:gd name="connsiteY0" fmla="*/ 1 h 10000"/>
              <a:gd name="connsiteX1" fmla="*/ 10000 w 16045"/>
              <a:gd name="connsiteY1" fmla="*/ 10000 h 10000"/>
              <a:gd name="connsiteX2" fmla="*/ 1066 w 16045"/>
              <a:gd name="connsiteY2" fmla="*/ 9995 h 10000"/>
              <a:gd name="connsiteX3" fmla="*/ 0 w 16045"/>
              <a:gd name="connsiteY3" fmla="*/ 0 h 10000"/>
              <a:gd name="connsiteX4" fmla="*/ 16045 w 16045"/>
              <a:gd name="connsiteY4" fmla="*/ 1 h 10000"/>
              <a:gd name="connsiteX0" fmla="*/ 16045 w 16045"/>
              <a:gd name="connsiteY0" fmla="*/ 1 h 10020"/>
              <a:gd name="connsiteX1" fmla="*/ 15896 w 16045"/>
              <a:gd name="connsiteY1" fmla="*/ 10020 h 10020"/>
              <a:gd name="connsiteX2" fmla="*/ 1066 w 16045"/>
              <a:gd name="connsiteY2" fmla="*/ 9995 h 10020"/>
              <a:gd name="connsiteX3" fmla="*/ 0 w 16045"/>
              <a:gd name="connsiteY3" fmla="*/ 0 h 10020"/>
              <a:gd name="connsiteX4" fmla="*/ 16045 w 16045"/>
              <a:gd name="connsiteY4" fmla="*/ 1 h 10020"/>
              <a:gd name="connsiteX0" fmla="*/ 16045 w 16045"/>
              <a:gd name="connsiteY0" fmla="*/ 1 h 10020"/>
              <a:gd name="connsiteX1" fmla="*/ 15971 w 16045"/>
              <a:gd name="connsiteY1" fmla="*/ 10020 h 10020"/>
              <a:gd name="connsiteX2" fmla="*/ 1066 w 16045"/>
              <a:gd name="connsiteY2" fmla="*/ 9995 h 10020"/>
              <a:gd name="connsiteX3" fmla="*/ 0 w 16045"/>
              <a:gd name="connsiteY3" fmla="*/ 0 h 10020"/>
              <a:gd name="connsiteX4" fmla="*/ 16045 w 16045"/>
              <a:gd name="connsiteY4" fmla="*/ 1 h 10020"/>
              <a:gd name="connsiteX0" fmla="*/ 16045 w 16045"/>
              <a:gd name="connsiteY0" fmla="*/ 1 h 10000"/>
              <a:gd name="connsiteX1" fmla="*/ 15971 w 16045"/>
              <a:gd name="connsiteY1" fmla="*/ 10000 h 10000"/>
              <a:gd name="connsiteX2" fmla="*/ 1066 w 16045"/>
              <a:gd name="connsiteY2" fmla="*/ 9995 h 10000"/>
              <a:gd name="connsiteX3" fmla="*/ 0 w 16045"/>
              <a:gd name="connsiteY3" fmla="*/ 0 h 10000"/>
              <a:gd name="connsiteX4" fmla="*/ 16045 w 16045"/>
              <a:gd name="connsiteY4" fmla="*/ 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5" h="10000">
                <a:moveTo>
                  <a:pt x="16045" y="1"/>
                </a:moveTo>
                <a:cubicBezTo>
                  <a:pt x="15995" y="3341"/>
                  <a:pt x="16021" y="6660"/>
                  <a:pt x="15971" y="10000"/>
                </a:cubicBezTo>
                <a:lnTo>
                  <a:pt x="1066" y="9995"/>
                </a:lnTo>
                <a:cubicBezTo>
                  <a:pt x="6729" y="8256"/>
                  <a:pt x="10878" y="4006"/>
                  <a:pt x="0" y="0"/>
                </a:cubicBezTo>
                <a:lnTo>
                  <a:pt x="16045" y="1"/>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platzhalter 8"/>
          <p:cNvSpPr>
            <a:spLocks noGrp="1"/>
          </p:cNvSpPr>
          <p:nvPr>
            <p:ph type="title"/>
          </p:nvPr>
        </p:nvSpPr>
        <p:spPr>
          <a:xfrm>
            <a:off x="457200" y="274638"/>
            <a:ext cx="6635080" cy="1143000"/>
          </a:xfrm>
          <a:prstGeom prst="rect">
            <a:avLst/>
          </a:prstGeom>
        </p:spPr>
        <p:txBody>
          <a:bodyPr vert="horz" lIns="45720" rIns="45720" anchor="ctr">
            <a:noAutofit/>
          </a:bodyPr>
          <a:lstStyle/>
          <a:p>
            <a:r>
              <a:rPr kumimoji="0" lang="de-DE" dirty="0" smtClean="0"/>
              <a:t>Titelmasterformat durch Klicken bearbeiten</a:t>
            </a:r>
            <a:endParaRPr kumimoji="0" lang="en-US" dirty="0"/>
          </a:p>
        </p:txBody>
      </p:sp>
      <p:sp>
        <p:nvSpPr>
          <p:cNvPr id="30" name="Textplatzhalter 29"/>
          <p:cNvSpPr>
            <a:spLocks noGrp="1"/>
          </p:cNvSpPr>
          <p:nvPr>
            <p:ph type="body" idx="1"/>
          </p:nvPr>
        </p:nvSpPr>
        <p:spPr>
          <a:xfrm>
            <a:off x="457200" y="1600200"/>
            <a:ext cx="6635080" cy="4525963"/>
          </a:xfrm>
          <a:prstGeom prst="rect">
            <a:avLst/>
          </a:prstGeom>
        </p:spPr>
        <p:txBody>
          <a:bodyPr vert="horz">
            <a:normAutofit/>
          </a:bodyPr>
          <a:lstStyle/>
          <a:p>
            <a:pPr lvl="0">
              <a:buSzPct val="120000"/>
              <a:buFont typeface="Arial" pitchFamily="34" charset="0"/>
              <a:buChar char="•"/>
            </a:pPr>
            <a:r>
              <a:rPr kumimoji="0" lang="de-DE" dirty="0" smtClean="0"/>
              <a:t>Textmasterformat bearbeiten</a:t>
            </a:r>
          </a:p>
          <a:p>
            <a:pPr lvl="1">
              <a:buSzPct val="60000"/>
            </a:pPr>
            <a:r>
              <a:rPr kumimoji="0" lang="de-DE" dirty="0" smtClean="0"/>
              <a:t>Zweite Ebene</a:t>
            </a:r>
          </a:p>
          <a:p>
            <a:pPr lvl="2"/>
            <a:r>
              <a:rPr kumimoji="0" lang="de-DE" dirty="0" smtClean="0"/>
              <a:t>Dritte Ebene</a:t>
            </a:r>
          </a:p>
          <a:p>
            <a:pPr lvl="3"/>
            <a:r>
              <a:rPr kumimoji="0" lang="de-DE" dirty="0" smtClean="0"/>
              <a:t>Vierte Ebene</a:t>
            </a:r>
          </a:p>
          <a:p>
            <a:pPr lvl="4"/>
            <a:r>
              <a:rPr kumimoji="0" lang="de-DE" dirty="0" smtClean="0"/>
              <a:t>Fünfte Ebene</a:t>
            </a:r>
            <a:endParaRPr kumimoji="0" lang="en-US" dirty="0"/>
          </a:p>
        </p:txBody>
      </p:sp>
      <p:sp>
        <p:nvSpPr>
          <p:cNvPr id="10" name="Datumsplatzhalter 9"/>
          <p:cNvSpPr>
            <a:spLocks noGrp="1"/>
          </p:cNvSpPr>
          <p:nvPr>
            <p:ph type="dt" sz="half" idx="2"/>
          </p:nvPr>
        </p:nvSpPr>
        <p:spPr>
          <a:xfrm>
            <a:off x="457200" y="6422064"/>
            <a:ext cx="159452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F891A15-B0AB-4DEF-9673-5DDDE6443618}" type="datetime1">
              <a:rPr lang="de-DE" smtClean="0"/>
              <a:t>10.01.2013</a:t>
            </a:fld>
            <a:endParaRPr lang="de-DE" dirty="0"/>
          </a:p>
        </p:txBody>
      </p:sp>
      <p:sp>
        <p:nvSpPr>
          <p:cNvPr id="18" name="Foliennummernplatzhalt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C6AE60A-B69C-4790-82F7-3882EDF23186}" type="slidenum">
              <a:rPr lang="de-DE" smtClean="0"/>
              <a:t>‹Nr.›</a:t>
            </a:fld>
            <a:endParaRPr lang="de-DE"/>
          </a:p>
        </p:txBody>
      </p:sp>
      <p:sp>
        <p:nvSpPr>
          <p:cNvPr id="11" name="Textfeld 10"/>
          <p:cNvSpPr txBox="1"/>
          <p:nvPr/>
        </p:nvSpPr>
        <p:spPr>
          <a:xfrm>
            <a:off x="7249743" y="265550"/>
            <a:ext cx="1638763" cy="5866309"/>
          </a:xfrm>
          <a:prstGeom prst="rect">
            <a:avLst/>
          </a:prstGeom>
        </p:spPr>
        <p:txBody>
          <a:bodyPr vert="horz" anchor="ctr">
            <a:noAutofit/>
          </a:bodyPr>
          <a:lstStyle>
            <a:lvl1pPr marL="174625" lvl="0" indent="-138113">
              <a:lnSpc>
                <a:spcPct val="100000"/>
              </a:lnSpc>
              <a:spcBef>
                <a:spcPct val="20000"/>
              </a:spcBef>
              <a:buClr>
                <a:schemeClr val="accent1"/>
              </a:buClr>
              <a:buSzPct val="100000"/>
              <a:buFont typeface="Arial" pitchFamily="34" charset="0"/>
              <a:buChar char="•"/>
              <a:defRPr kumimoji="0"/>
            </a:lvl1pPr>
            <a:lvl2pPr marL="577850" lvl="1" indent="-128588">
              <a:lnSpc>
                <a:spcPct val="100000"/>
              </a:lnSpc>
              <a:spcBef>
                <a:spcPct val="20000"/>
              </a:spcBef>
              <a:buClr>
                <a:schemeClr val="accent1"/>
              </a:buClr>
              <a:buSzPct val="90000"/>
              <a:buFont typeface="Arial" pitchFamily="34" charset="0"/>
              <a:buChar char="•"/>
              <a:defRPr kumimoji="0" sz="1600"/>
            </a:lvl2pPr>
            <a:lvl3pPr marL="1005840" indent="-256032">
              <a:spcBef>
                <a:spcPct val="20000"/>
              </a:spcBef>
              <a:buClr>
                <a:schemeClr val="accent2"/>
              </a:buClr>
              <a:buSzPct val="85000"/>
              <a:buFont typeface="Arial"/>
              <a:buChar char="○"/>
              <a:defRPr kumimoji="0" sz="1400"/>
            </a:lvl3pPr>
            <a:lvl4pPr marL="1280160" indent="-237744">
              <a:spcBef>
                <a:spcPct val="20000"/>
              </a:spcBef>
              <a:buClr>
                <a:schemeClr val="accent3"/>
              </a:buClr>
              <a:buSzPct val="90000"/>
              <a:buFont typeface="Wingdings 2"/>
              <a:buChar char=""/>
              <a:defRPr kumimoji="0" sz="1200"/>
            </a:lvl4pPr>
            <a:lvl5pPr marL="1490472" indent="-182880">
              <a:spcBef>
                <a:spcPct val="20000"/>
              </a:spcBef>
              <a:buClr>
                <a:schemeClr val="accent4"/>
              </a:buClr>
              <a:buSzPct val="100000"/>
              <a:buFont typeface="Arial"/>
              <a:buChar char="-"/>
              <a:defRPr kumimoji="0" sz="1200"/>
            </a:lvl5pPr>
            <a:lvl6pPr marL="1700784" indent="-182880">
              <a:spcBef>
                <a:spcPct val="20000"/>
              </a:spcBef>
              <a:buClr>
                <a:schemeClr val="accent5"/>
              </a:buClr>
              <a:buFont typeface="Arial"/>
              <a:buChar char="-"/>
              <a:defRPr kumimoji="0" sz="2000" baseline="0"/>
            </a:lvl6pPr>
            <a:lvl7pPr marL="1920240" indent="-182880">
              <a:spcBef>
                <a:spcPct val="20000"/>
              </a:spcBef>
              <a:buClr>
                <a:schemeClr val="accent6"/>
              </a:buClr>
              <a:buSzPct val="100000"/>
              <a:buFont typeface="Arial"/>
              <a:buChar char="•"/>
              <a:defRPr kumimoji="0" baseline="0"/>
            </a:lvl7pPr>
            <a:lvl8pPr marL="2139696" indent="-182880">
              <a:spcBef>
                <a:spcPct val="20000"/>
              </a:spcBef>
              <a:buClr>
                <a:schemeClr val="accent6"/>
              </a:buClr>
              <a:buFont typeface="Arial"/>
              <a:buChar char="▪"/>
              <a:defRPr kumimoji="0" sz="1600"/>
            </a:lvl8pPr>
            <a:lvl9pPr marL="2331720" indent="-182880">
              <a:spcBef>
                <a:spcPct val="20000"/>
              </a:spcBef>
              <a:buClr>
                <a:schemeClr val="accent6"/>
              </a:buClr>
              <a:buFont typeface="Arial"/>
              <a:buChar char="•"/>
              <a:defRPr kumimoji="0" sz="1600"/>
            </a:lvl9pPr>
          </a:lstStyle>
          <a:p>
            <a:pPr marL="0" lvl="0" indent="0" algn="r">
              <a:spcBef>
                <a:spcPts val="450"/>
              </a:spcBef>
              <a:spcAft>
                <a:spcPts val="1200"/>
              </a:spcAft>
              <a:buFontTx/>
              <a:buNone/>
            </a:pPr>
            <a:r>
              <a:rPr lang="de-DE" dirty="0" smtClean="0"/>
              <a:t>Entwicklung</a:t>
            </a:r>
          </a:p>
          <a:p>
            <a:pPr marL="0" lvl="0" indent="0" algn="r">
              <a:spcBef>
                <a:spcPts val="450"/>
              </a:spcBef>
              <a:spcAft>
                <a:spcPts val="1200"/>
              </a:spcAft>
              <a:buFontTx/>
              <a:buNone/>
            </a:pPr>
            <a:r>
              <a:rPr lang="de-DE" dirty="0" smtClean="0"/>
              <a:t>Hardware</a:t>
            </a:r>
          </a:p>
          <a:p>
            <a:pPr marL="0" lvl="0" indent="0" algn="r">
              <a:spcBef>
                <a:spcPts val="450"/>
              </a:spcBef>
              <a:spcAft>
                <a:spcPts val="1200"/>
              </a:spcAft>
              <a:buFontTx/>
              <a:buNone/>
            </a:pPr>
            <a:r>
              <a:rPr lang="de-DE" dirty="0" smtClean="0"/>
              <a:t>Software</a:t>
            </a:r>
          </a:p>
          <a:p>
            <a:pPr marL="0" lvl="0" indent="0" algn="r">
              <a:spcBef>
                <a:spcPts val="450"/>
              </a:spcBef>
              <a:spcAft>
                <a:spcPts val="1200"/>
              </a:spcAft>
              <a:buFontTx/>
              <a:buNone/>
            </a:pPr>
            <a:r>
              <a:rPr lang="de-DE" sz="1600" dirty="0" smtClean="0"/>
              <a:t>Kommunikation</a:t>
            </a:r>
          </a:p>
          <a:p>
            <a:pPr marL="0" lvl="0" indent="0" algn="r">
              <a:spcBef>
                <a:spcPts val="450"/>
              </a:spcBef>
              <a:spcAft>
                <a:spcPts val="1200"/>
              </a:spcAft>
              <a:buFontTx/>
              <a:buNone/>
            </a:pPr>
            <a:r>
              <a:rPr lang="de-DE" dirty="0" smtClean="0"/>
              <a:t>Sicherheit</a:t>
            </a:r>
          </a:p>
          <a:p>
            <a:pPr marL="0" lvl="0" indent="0" algn="r">
              <a:spcBef>
                <a:spcPts val="450"/>
              </a:spcBef>
              <a:spcAft>
                <a:spcPts val="1200"/>
              </a:spcAft>
              <a:buFontTx/>
              <a:buNone/>
            </a:pPr>
            <a:r>
              <a:rPr lang="de-DE" dirty="0" smtClean="0"/>
              <a:t>Fazit</a:t>
            </a:r>
          </a:p>
        </p:txBody>
      </p:sp>
      <p:sp>
        <p:nvSpPr>
          <p:cNvPr id="14" name="Fußzeilenplatzhalter 21"/>
          <p:cNvSpPr>
            <a:spLocks noGrp="1"/>
          </p:cNvSpPr>
          <p:nvPr>
            <p:ph type="ftr" sz="quarter" idx="3"/>
          </p:nvPr>
        </p:nvSpPr>
        <p:spPr>
          <a:xfrm>
            <a:off x="2267744" y="6422064"/>
            <a:ext cx="432048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smtClean="0"/>
              <a:t>Smartcards - Häber, Zyweck</a:t>
            </a:r>
            <a:endParaRPr lang="de-DE" dirty="0"/>
          </a:p>
        </p:txBody>
      </p:sp>
      <p:sp>
        <p:nvSpPr>
          <p:cNvPr id="2" name="Textfeld 1"/>
          <p:cNvSpPr txBox="1"/>
          <p:nvPr/>
        </p:nvSpPr>
        <p:spPr>
          <a:xfrm>
            <a:off x="6834392" y="6422400"/>
            <a:ext cx="1152128" cy="363600"/>
          </a:xfrm>
          <a:prstGeom prst="rect">
            <a:avLst/>
          </a:prstGeom>
        </p:spPr>
        <p:txBody>
          <a:bodyPr vert="horz" lIns="0" rIns="0" bIns="0" anchor="b"/>
          <a:lstStyle>
            <a:defPPr>
              <a:defRPr lang="de-DE"/>
            </a:defPPr>
            <a:lvl1pPr algn="ctr">
              <a:defRPr kumimoji="0" sz="1000">
                <a:solidFill>
                  <a:schemeClr val="tx2">
                    <a:shade val="50000"/>
                  </a:schemeClr>
                </a:solidFill>
              </a:defRPr>
            </a:lvl1pPr>
          </a:lstStyle>
          <a:p>
            <a:pPr lvl="0"/>
            <a:r>
              <a:rPr lang="de-DE" dirty="0" smtClean="0"/>
              <a:t>Revision 2</a:t>
            </a:r>
          </a:p>
        </p:txBody>
      </p:sp>
    </p:spTree>
    <p:extLst>
      <p:ext uri="{BB962C8B-B14F-4D97-AF65-F5344CB8AC3E}">
        <p14:creationId xmlns:p14="http://schemas.microsoft.com/office/powerpoint/2010/main" val="1299224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fade">
                                      <p:cBhvr>
                                        <p:cTn id="22" dur="500"/>
                                        <p:tgtEl>
                                          <p:spTgt spid="3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500"/>
                                        <p:tgtEl>
                                          <p:spTgt spid="3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hf hdr="0"/>
  <p:txStyles>
    <p:titleStyle>
      <a:lvl1pPr algn="l" rtl="0" eaLnBrk="1" latinLnBrk="0" hangingPunct="1">
        <a:spcBef>
          <a:spcPct val="0"/>
        </a:spcBef>
        <a:buNone/>
        <a:defRPr kumimoji="0" lang="en-US" sz="4600" b="0" kern="1200" cap="none"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p:titleStyle>
    <p:bodyStyle>
      <a:lvl1pPr marL="493776" indent="-457200" algn="l" rtl="0" eaLnBrk="1" latinLnBrk="0" hangingPunct="1">
        <a:spcBef>
          <a:spcPct val="20000"/>
        </a:spcBef>
        <a:buClr>
          <a:schemeClr val="accent1"/>
        </a:buClr>
        <a:buSzPct val="130000"/>
        <a:buFont typeface="Arial" pitchFamily="34" charset="0"/>
        <a:buChar char="•"/>
        <a:defRPr kumimoji="0" lang="de-DE" sz="3000" kern="1200" dirty="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dirty="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dirty="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dirty="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dirty="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heise.de/newsticker/meldung/Kreditkarte-mit-Display-und-Tastatur-1747180.html?view=zoom;zoom=1"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Smartcards</a:t>
            </a:r>
            <a:endParaRPr lang="de-DE" dirty="0"/>
          </a:p>
        </p:txBody>
      </p:sp>
      <p:sp>
        <p:nvSpPr>
          <p:cNvPr id="3" name="Untertitel 2"/>
          <p:cNvSpPr>
            <a:spLocks noGrp="1"/>
          </p:cNvSpPr>
          <p:nvPr>
            <p:ph type="subTitle" idx="1"/>
          </p:nvPr>
        </p:nvSpPr>
        <p:spPr/>
        <p:txBody>
          <a:bodyPr/>
          <a:lstStyle/>
          <a:p>
            <a:r>
              <a:rPr lang="de-DE" dirty="0" smtClean="0"/>
              <a:t>Die intelligenten Plastikkarten</a:t>
            </a:r>
            <a:endParaRPr lang="de-DE" dirty="0"/>
          </a:p>
        </p:txBody>
      </p:sp>
      <p:sp>
        <p:nvSpPr>
          <p:cNvPr id="4" name="Rechteck 3"/>
          <p:cNvSpPr/>
          <p:nvPr/>
        </p:nvSpPr>
        <p:spPr>
          <a:xfrm>
            <a:off x="368642" y="4769857"/>
            <a:ext cx="6624736" cy="1323439"/>
          </a:xfrm>
          <a:prstGeom prst="rect">
            <a:avLst/>
          </a:prstGeom>
        </p:spPr>
        <p:txBody>
          <a:bodyPr wrap="square">
            <a:spAutoFit/>
          </a:bodyPr>
          <a:lstStyle/>
          <a:p>
            <a:pPr marR="36576" algn="r">
              <a:buClr>
                <a:srgbClr val="D34817"/>
              </a:buClr>
              <a:buSzPct val="100000"/>
              <a:buFont typeface="Arial" pitchFamily="34" charset="0"/>
              <a:buNone/>
            </a:pPr>
            <a:r>
              <a:rPr lang="de-DE" sz="2000" dirty="0" smtClean="0">
                <a:solidFill>
                  <a:prstClr val="black"/>
                </a:solidFill>
              </a:rPr>
              <a:t>Florian </a:t>
            </a:r>
            <a:r>
              <a:rPr lang="de-DE" sz="2000" dirty="0" err="1" smtClean="0">
                <a:solidFill>
                  <a:prstClr val="black"/>
                </a:solidFill>
              </a:rPr>
              <a:t>Häber</a:t>
            </a:r>
            <a:endParaRPr lang="de-DE" sz="2000" dirty="0" smtClean="0">
              <a:solidFill>
                <a:prstClr val="black"/>
              </a:solidFill>
            </a:endParaRPr>
          </a:p>
          <a:p>
            <a:pPr marR="36576" algn="r">
              <a:buClr>
                <a:srgbClr val="D34817"/>
              </a:buClr>
              <a:buSzPct val="100000"/>
              <a:buFont typeface="Arial" pitchFamily="34" charset="0"/>
              <a:buNone/>
            </a:pPr>
            <a:r>
              <a:rPr lang="de-DE" sz="2000" dirty="0" smtClean="0">
                <a:solidFill>
                  <a:prstClr val="black"/>
                </a:solidFill>
              </a:rPr>
              <a:t>Christian </a:t>
            </a:r>
            <a:r>
              <a:rPr lang="de-DE" sz="2000" dirty="0">
                <a:solidFill>
                  <a:prstClr val="black"/>
                </a:solidFill>
              </a:rPr>
              <a:t>Zyweck</a:t>
            </a:r>
          </a:p>
          <a:p>
            <a:pPr marR="36576" algn="r">
              <a:buClr>
                <a:srgbClr val="D34817"/>
              </a:buClr>
              <a:buSzPct val="100000"/>
              <a:buFont typeface="Arial" pitchFamily="34" charset="0"/>
              <a:buNone/>
            </a:pPr>
            <a:endParaRPr lang="de-DE" sz="2000" dirty="0">
              <a:solidFill>
                <a:prstClr val="black"/>
              </a:solidFill>
            </a:endParaRPr>
          </a:p>
          <a:p>
            <a:pPr marR="36576" algn="r">
              <a:buClr>
                <a:srgbClr val="D34817"/>
              </a:buClr>
              <a:buSzPct val="100000"/>
              <a:buFont typeface="Arial" pitchFamily="34" charset="0"/>
              <a:buNone/>
            </a:pPr>
            <a:fld id="{45ED242A-7B60-4DF3-BC82-A64B40A83E23}" type="datetime1">
              <a:rPr lang="de-DE" sz="2000">
                <a:solidFill>
                  <a:prstClr val="black"/>
                </a:solidFill>
              </a:rPr>
              <a:pPr marR="36576" algn="r">
                <a:buClr>
                  <a:srgbClr val="D34817"/>
                </a:buClr>
                <a:buSzPct val="100000"/>
                <a:buFont typeface="Arial" pitchFamily="34" charset="0"/>
                <a:buNone/>
              </a:pPr>
              <a:t>10.01.2013</a:t>
            </a:fld>
            <a:endParaRPr lang="de-DE" sz="2000" dirty="0">
              <a:solidFill>
                <a:prstClr val="black"/>
              </a:solidFill>
            </a:endParaRPr>
          </a:p>
        </p:txBody>
      </p:sp>
    </p:spTree>
    <p:extLst>
      <p:ext uri="{BB962C8B-B14F-4D97-AF65-F5344CB8AC3E}">
        <p14:creationId xmlns:p14="http://schemas.microsoft.com/office/powerpoint/2010/main" val="200652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Formen</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10</a:t>
            </a:fld>
            <a:endParaRPr lang="de-DE"/>
          </a:p>
        </p:txBody>
      </p:sp>
      <p:sp>
        <p:nvSpPr>
          <p:cNvPr id="10" name="Inhaltsplatzhalter 10"/>
          <p:cNvSpPr>
            <a:spLocks noGrp="1"/>
          </p:cNvSpPr>
          <p:nvPr>
            <p:ph idx="1"/>
          </p:nvPr>
        </p:nvSpPr>
        <p:spPr>
          <a:xfrm>
            <a:off x="971600" y="2060848"/>
            <a:ext cx="4690864" cy="3340968"/>
          </a:xfrm>
          <a:prstGeom prst="roundRect">
            <a:avLst>
              <a:gd name="adj" fmla="val 8904"/>
            </a:avLst>
          </a:prstGeom>
          <a:scene3d>
            <a:camera prst="perspectiveHeroicExtremeLeftFacing"/>
            <a:lightRig rig="glow" dir="t">
              <a:rot lat="0" lon="0" rev="1800000"/>
            </a:lightRig>
          </a:scene3d>
          <a:sp3d contourW="10160" prstMaterial="dkEdge">
            <a:bevelT w="20320" h="19050" prst="angle"/>
            <a:contourClr>
              <a:schemeClr val="accent1">
                <a:shade val="30000"/>
                <a:satMod val="1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endParaRPr lang="de-DE"/>
          </a:p>
        </p:txBody>
      </p:sp>
      <p:sp>
        <p:nvSpPr>
          <p:cNvPr id="19" name="Abgerundetes Rechteck 18"/>
          <p:cNvSpPr/>
          <p:nvPr/>
        </p:nvSpPr>
        <p:spPr>
          <a:xfrm>
            <a:off x="1907702" y="3227264"/>
            <a:ext cx="3615257" cy="2145384"/>
          </a:xfrm>
          <a:prstGeom prst="roundRect">
            <a:avLst>
              <a:gd name="adj" fmla="val 6747"/>
            </a:avLst>
          </a:prstGeom>
          <a:scene3d>
            <a:camera prst="perspectiveHeroicExtremeLeftFacing"/>
            <a:lightRig rig="glow" dir="t">
              <a:rot lat="0" lon="0" rev="1800000"/>
            </a:lightRig>
          </a:scene3d>
          <a:sp3d contourW="10160" prstMaterial="dkEdge">
            <a:bevelT w="20320" h="19050" prst="angle"/>
            <a:contourClr>
              <a:schemeClr val="accent1">
                <a:shade val="30000"/>
                <a:satMod val="150000"/>
              </a:schemeClr>
            </a:contourClr>
          </a:sp3d>
        </p:spPr>
        <p:style>
          <a:lnRef idx="0">
            <a:schemeClr val="accent1"/>
          </a:lnRef>
          <a:fillRef idx="3">
            <a:schemeClr val="accent1"/>
          </a:fillRef>
          <a:effectRef idx="3">
            <a:schemeClr val="accent1"/>
          </a:effectRef>
          <a:fontRef idx="minor">
            <a:schemeClr val="lt1"/>
          </a:fontRef>
        </p:style>
        <p:txBody>
          <a:bodyPr vert="horz" rtlCol="0" anchor="ctr">
            <a:normAutofit/>
          </a:bodyPr>
          <a:lstStyle/>
          <a:p>
            <a:pPr marL="493776" indent="-457200">
              <a:spcBef>
                <a:spcPct val="20000"/>
              </a:spcBef>
              <a:buClr>
                <a:schemeClr val="accent1"/>
              </a:buClr>
              <a:buSzPct val="130000"/>
              <a:buFont typeface="Arial" pitchFamily="34" charset="0"/>
              <a:buChar char="•"/>
            </a:pPr>
            <a:endParaRPr lang="de-DE" sz="3000"/>
          </a:p>
        </p:txBody>
      </p:sp>
      <p:sp>
        <p:nvSpPr>
          <p:cNvPr id="11" name="Eine Ecke des Rechtecks schneiden 13"/>
          <p:cNvSpPr/>
          <p:nvPr/>
        </p:nvSpPr>
        <p:spPr>
          <a:xfrm flipH="1">
            <a:off x="3563887" y="3429000"/>
            <a:ext cx="1799827" cy="1080417"/>
          </a:xfrm>
          <a:custGeom>
            <a:avLst/>
            <a:gdLst>
              <a:gd name="connsiteX0" fmla="*/ 0 w 1656184"/>
              <a:gd name="connsiteY0" fmla="*/ 0 h 1008112"/>
              <a:gd name="connsiteX1" fmla="*/ 1488162 w 1656184"/>
              <a:gd name="connsiteY1" fmla="*/ 0 h 1008112"/>
              <a:gd name="connsiteX2" fmla="*/ 1656184 w 1656184"/>
              <a:gd name="connsiteY2" fmla="*/ 168022 h 1008112"/>
              <a:gd name="connsiteX3" fmla="*/ 1656184 w 1656184"/>
              <a:gd name="connsiteY3" fmla="*/ 1008112 h 1008112"/>
              <a:gd name="connsiteX4" fmla="*/ 0 w 1656184"/>
              <a:gd name="connsiteY4" fmla="*/ 1008112 h 1008112"/>
              <a:gd name="connsiteX5" fmla="*/ 0 w 1656184"/>
              <a:gd name="connsiteY5" fmla="*/ 0 h 1008112"/>
              <a:gd name="connsiteX0" fmla="*/ 0 w 1656184"/>
              <a:gd name="connsiteY0" fmla="*/ 0 h 1008112"/>
              <a:gd name="connsiteX1" fmla="*/ 1488162 w 1656184"/>
              <a:gd name="connsiteY1" fmla="*/ 0 h 1008112"/>
              <a:gd name="connsiteX2" fmla="*/ 1656184 w 1656184"/>
              <a:gd name="connsiteY2" fmla="*/ 168022 h 1008112"/>
              <a:gd name="connsiteX3" fmla="*/ 1656184 w 1656184"/>
              <a:gd name="connsiteY3" fmla="*/ 1008112 h 1008112"/>
              <a:gd name="connsiteX4" fmla="*/ 0 w 1656184"/>
              <a:gd name="connsiteY4" fmla="*/ 1008112 h 1008112"/>
              <a:gd name="connsiteX5" fmla="*/ 0 w 1656184"/>
              <a:gd name="connsiteY5" fmla="*/ 0 h 1008112"/>
              <a:gd name="connsiteX0" fmla="*/ 0 w 1656184"/>
              <a:gd name="connsiteY0" fmla="*/ 4434 h 1012546"/>
              <a:gd name="connsiteX1" fmla="*/ 211243 w 1656184"/>
              <a:gd name="connsiteY1" fmla="*/ 0 h 1012546"/>
              <a:gd name="connsiteX2" fmla="*/ 1488162 w 1656184"/>
              <a:gd name="connsiteY2" fmla="*/ 4434 h 1012546"/>
              <a:gd name="connsiteX3" fmla="*/ 1656184 w 1656184"/>
              <a:gd name="connsiteY3" fmla="*/ 172456 h 1012546"/>
              <a:gd name="connsiteX4" fmla="*/ 1656184 w 1656184"/>
              <a:gd name="connsiteY4" fmla="*/ 1012546 h 1012546"/>
              <a:gd name="connsiteX5" fmla="*/ 0 w 1656184"/>
              <a:gd name="connsiteY5" fmla="*/ 1012546 h 1012546"/>
              <a:gd name="connsiteX6" fmla="*/ 0 w 1656184"/>
              <a:gd name="connsiteY6" fmla="*/ 4434 h 1012546"/>
              <a:gd name="connsiteX0" fmla="*/ 0 w 1656184"/>
              <a:gd name="connsiteY0" fmla="*/ 957 h 1009069"/>
              <a:gd name="connsiteX1" fmla="*/ 211243 w 1656184"/>
              <a:gd name="connsiteY1" fmla="*/ 0 h 1009069"/>
              <a:gd name="connsiteX2" fmla="*/ 1488162 w 1656184"/>
              <a:gd name="connsiteY2" fmla="*/ 957 h 1009069"/>
              <a:gd name="connsiteX3" fmla="*/ 1656184 w 1656184"/>
              <a:gd name="connsiteY3" fmla="*/ 168979 h 1009069"/>
              <a:gd name="connsiteX4" fmla="*/ 1656184 w 1656184"/>
              <a:gd name="connsiteY4" fmla="*/ 1009069 h 1009069"/>
              <a:gd name="connsiteX5" fmla="*/ 0 w 1656184"/>
              <a:gd name="connsiteY5" fmla="*/ 1009069 h 1009069"/>
              <a:gd name="connsiteX6" fmla="*/ 0 w 1656184"/>
              <a:gd name="connsiteY6" fmla="*/ 957 h 1009069"/>
              <a:gd name="connsiteX0" fmla="*/ 0 w 1656184"/>
              <a:gd name="connsiteY0" fmla="*/ 957 h 1009069"/>
              <a:gd name="connsiteX1" fmla="*/ 211243 w 1656184"/>
              <a:gd name="connsiteY1" fmla="*/ 0 h 1009069"/>
              <a:gd name="connsiteX2" fmla="*/ 1488162 w 1656184"/>
              <a:gd name="connsiteY2" fmla="*/ 957 h 1009069"/>
              <a:gd name="connsiteX3" fmla="*/ 1656184 w 1656184"/>
              <a:gd name="connsiteY3" fmla="*/ 168979 h 1009069"/>
              <a:gd name="connsiteX4" fmla="*/ 1656184 w 1656184"/>
              <a:gd name="connsiteY4" fmla="*/ 1009069 h 1009069"/>
              <a:gd name="connsiteX5" fmla="*/ 0 w 1656184"/>
              <a:gd name="connsiteY5" fmla="*/ 1009069 h 1009069"/>
              <a:gd name="connsiteX6" fmla="*/ 2853 w 1656184"/>
              <a:gd name="connsiteY6" fmla="*/ 227085 h 1009069"/>
              <a:gd name="connsiteX7" fmla="*/ 0 w 1656184"/>
              <a:gd name="connsiteY7" fmla="*/ 957 h 1009069"/>
              <a:gd name="connsiteX0" fmla="*/ 14729 w 1670913"/>
              <a:gd name="connsiteY0" fmla="*/ 17073 h 1025185"/>
              <a:gd name="connsiteX1" fmla="*/ 225972 w 1670913"/>
              <a:gd name="connsiteY1" fmla="*/ 16116 h 1025185"/>
              <a:gd name="connsiteX2" fmla="*/ 1502891 w 1670913"/>
              <a:gd name="connsiteY2" fmla="*/ 17073 h 1025185"/>
              <a:gd name="connsiteX3" fmla="*/ 1670913 w 1670913"/>
              <a:gd name="connsiteY3" fmla="*/ 185095 h 1025185"/>
              <a:gd name="connsiteX4" fmla="*/ 1670913 w 1670913"/>
              <a:gd name="connsiteY4" fmla="*/ 1025185 h 1025185"/>
              <a:gd name="connsiteX5" fmla="*/ 14729 w 1670913"/>
              <a:gd name="connsiteY5" fmla="*/ 1025185 h 1025185"/>
              <a:gd name="connsiteX6" fmla="*/ 17582 w 1670913"/>
              <a:gd name="connsiteY6" fmla="*/ 243201 h 1025185"/>
              <a:gd name="connsiteX7" fmla="*/ 14729 w 1670913"/>
              <a:gd name="connsiteY7" fmla="*/ 17073 h 1025185"/>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2853 w 1656184"/>
              <a:gd name="connsiteY6" fmla="*/ 229082 h 1011066"/>
              <a:gd name="connsiteX7" fmla="*/ 24338 w 1656184"/>
              <a:gd name="connsiteY7"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2853 w 1656184"/>
              <a:gd name="connsiteY6" fmla="*/ 229082 h 1011066"/>
              <a:gd name="connsiteX7" fmla="*/ 24338 w 1656184"/>
              <a:gd name="connsiteY7"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2853 w 1656184"/>
              <a:gd name="connsiteY6" fmla="*/ 229082 h 1011066"/>
              <a:gd name="connsiteX7" fmla="*/ 24338 w 1656184"/>
              <a:gd name="connsiteY7"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6330 w 1656184"/>
              <a:gd name="connsiteY6" fmla="*/ 834045 h 1011066"/>
              <a:gd name="connsiteX7" fmla="*/ 2853 w 1656184"/>
              <a:gd name="connsiteY7" fmla="*/ 229082 h 1011066"/>
              <a:gd name="connsiteX8" fmla="*/ 24338 w 1656184"/>
              <a:gd name="connsiteY8"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169740 w 1656184"/>
              <a:gd name="connsiteY5" fmla="*/ 1007886 h 1011066"/>
              <a:gd name="connsiteX6" fmla="*/ 0 w 1656184"/>
              <a:gd name="connsiteY6" fmla="*/ 1011066 h 1011066"/>
              <a:gd name="connsiteX7" fmla="*/ 6330 w 1656184"/>
              <a:gd name="connsiteY7" fmla="*/ 834045 h 1011066"/>
              <a:gd name="connsiteX8" fmla="*/ 2853 w 1656184"/>
              <a:gd name="connsiteY8" fmla="*/ 229082 h 1011066"/>
              <a:gd name="connsiteX9" fmla="*/ 24338 w 1656184"/>
              <a:gd name="connsiteY9" fmla="*/ 27291 h 1011066"/>
              <a:gd name="connsiteX0" fmla="*/ 35079 w 1666925"/>
              <a:gd name="connsiteY0" fmla="*/ 27291 h 1023167"/>
              <a:gd name="connsiteX1" fmla="*/ 221984 w 1666925"/>
              <a:gd name="connsiteY1" fmla="*/ 1997 h 1023167"/>
              <a:gd name="connsiteX2" fmla="*/ 1498903 w 1666925"/>
              <a:gd name="connsiteY2" fmla="*/ 2954 h 1023167"/>
              <a:gd name="connsiteX3" fmla="*/ 1666925 w 1666925"/>
              <a:gd name="connsiteY3" fmla="*/ 170976 h 1023167"/>
              <a:gd name="connsiteX4" fmla="*/ 1666925 w 1666925"/>
              <a:gd name="connsiteY4" fmla="*/ 1011066 h 1023167"/>
              <a:gd name="connsiteX5" fmla="*/ 180481 w 1666925"/>
              <a:gd name="connsiteY5" fmla="*/ 1007886 h 1023167"/>
              <a:gd name="connsiteX6" fmla="*/ 10741 w 1666925"/>
              <a:gd name="connsiteY6" fmla="*/ 1011066 h 1023167"/>
              <a:gd name="connsiteX7" fmla="*/ 17071 w 1666925"/>
              <a:gd name="connsiteY7" fmla="*/ 834045 h 1023167"/>
              <a:gd name="connsiteX8" fmla="*/ 13594 w 1666925"/>
              <a:gd name="connsiteY8" fmla="*/ 229082 h 1023167"/>
              <a:gd name="connsiteX9" fmla="*/ 35079 w 1666925"/>
              <a:gd name="connsiteY9" fmla="*/ 27291 h 1023167"/>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69368 w 1655812"/>
              <a:gd name="connsiteY5" fmla="*/ 1007886 h 1011066"/>
              <a:gd name="connsiteX6" fmla="*/ 37873 w 1655812"/>
              <a:gd name="connsiteY6" fmla="*/ 969344 h 1011066"/>
              <a:gd name="connsiteX7" fmla="*/ 5958 w 1655812"/>
              <a:gd name="connsiteY7" fmla="*/ 834045 h 1011066"/>
              <a:gd name="connsiteX8" fmla="*/ 2481 w 1655812"/>
              <a:gd name="connsiteY8" fmla="*/ 229082 h 1011066"/>
              <a:gd name="connsiteX9" fmla="*/ 23966 w 1655812"/>
              <a:gd name="connsiteY9" fmla="*/ 27291 h 1011066"/>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69368 w 1655812"/>
              <a:gd name="connsiteY5" fmla="*/ 1007886 h 1011066"/>
              <a:gd name="connsiteX6" fmla="*/ 37873 w 1655812"/>
              <a:gd name="connsiteY6" fmla="*/ 969344 h 1011066"/>
              <a:gd name="connsiteX7" fmla="*/ 5958 w 1655812"/>
              <a:gd name="connsiteY7" fmla="*/ 834045 h 1011066"/>
              <a:gd name="connsiteX8" fmla="*/ 2481 w 1655812"/>
              <a:gd name="connsiteY8" fmla="*/ 229082 h 1011066"/>
              <a:gd name="connsiteX9" fmla="*/ 23966 w 1655812"/>
              <a:gd name="connsiteY9" fmla="*/ 27291 h 1011066"/>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69368 w 1655812"/>
              <a:gd name="connsiteY5" fmla="*/ 1007886 h 1011066"/>
              <a:gd name="connsiteX6" fmla="*/ 37873 w 1655812"/>
              <a:gd name="connsiteY6" fmla="*/ 969344 h 1011066"/>
              <a:gd name="connsiteX7" fmla="*/ 5958 w 1655812"/>
              <a:gd name="connsiteY7" fmla="*/ 834045 h 1011066"/>
              <a:gd name="connsiteX8" fmla="*/ 2481 w 1655812"/>
              <a:gd name="connsiteY8" fmla="*/ 229082 h 1011066"/>
              <a:gd name="connsiteX9" fmla="*/ 23966 w 1655812"/>
              <a:gd name="connsiteY9" fmla="*/ 27291 h 1011066"/>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521845 w 1655812"/>
              <a:gd name="connsiteY5" fmla="*/ 1004409 h 1011066"/>
              <a:gd name="connsiteX6" fmla="*/ 169368 w 1655812"/>
              <a:gd name="connsiteY6" fmla="*/ 1007886 h 1011066"/>
              <a:gd name="connsiteX7" fmla="*/ 37873 w 1655812"/>
              <a:gd name="connsiteY7" fmla="*/ 969344 h 1011066"/>
              <a:gd name="connsiteX8" fmla="*/ 5958 w 1655812"/>
              <a:gd name="connsiteY8" fmla="*/ 834045 h 1011066"/>
              <a:gd name="connsiteX9" fmla="*/ 2481 w 1655812"/>
              <a:gd name="connsiteY9" fmla="*/ 229082 h 1011066"/>
              <a:gd name="connsiteX10" fmla="*/ 23966 w 1655812"/>
              <a:gd name="connsiteY10" fmla="*/ 27291 h 1011066"/>
              <a:gd name="connsiteX0" fmla="*/ 23966 w 1655812"/>
              <a:gd name="connsiteY0" fmla="*/ 27291 h 1011362"/>
              <a:gd name="connsiteX1" fmla="*/ 210871 w 1655812"/>
              <a:gd name="connsiteY1" fmla="*/ 1997 h 1011362"/>
              <a:gd name="connsiteX2" fmla="*/ 1487790 w 1655812"/>
              <a:gd name="connsiteY2" fmla="*/ 2954 h 1011362"/>
              <a:gd name="connsiteX3" fmla="*/ 1655812 w 1655812"/>
              <a:gd name="connsiteY3" fmla="*/ 170976 h 1011362"/>
              <a:gd name="connsiteX4" fmla="*/ 1655812 w 1655812"/>
              <a:gd name="connsiteY4" fmla="*/ 1011066 h 1011362"/>
              <a:gd name="connsiteX5" fmla="*/ 1521845 w 1655812"/>
              <a:gd name="connsiteY5" fmla="*/ 1011362 h 1011362"/>
              <a:gd name="connsiteX6" fmla="*/ 169368 w 1655812"/>
              <a:gd name="connsiteY6" fmla="*/ 1007886 h 1011362"/>
              <a:gd name="connsiteX7" fmla="*/ 37873 w 1655812"/>
              <a:gd name="connsiteY7" fmla="*/ 969344 h 1011362"/>
              <a:gd name="connsiteX8" fmla="*/ 5958 w 1655812"/>
              <a:gd name="connsiteY8" fmla="*/ 834045 h 1011362"/>
              <a:gd name="connsiteX9" fmla="*/ 2481 w 1655812"/>
              <a:gd name="connsiteY9" fmla="*/ 229082 h 1011362"/>
              <a:gd name="connsiteX10" fmla="*/ 23966 w 1655812"/>
              <a:gd name="connsiteY10" fmla="*/ 27291 h 1011362"/>
              <a:gd name="connsiteX0" fmla="*/ 23966 w 1657441"/>
              <a:gd name="connsiteY0" fmla="*/ 27291 h 1011362"/>
              <a:gd name="connsiteX1" fmla="*/ 210871 w 1657441"/>
              <a:gd name="connsiteY1" fmla="*/ 1997 h 1011362"/>
              <a:gd name="connsiteX2" fmla="*/ 1487790 w 1657441"/>
              <a:gd name="connsiteY2" fmla="*/ 2954 h 1011362"/>
              <a:gd name="connsiteX3" fmla="*/ 1655812 w 1657441"/>
              <a:gd name="connsiteY3" fmla="*/ 170976 h 1011362"/>
              <a:gd name="connsiteX4" fmla="*/ 1657441 w 1657441"/>
              <a:gd name="connsiteY4" fmla="*/ 827092 h 1011362"/>
              <a:gd name="connsiteX5" fmla="*/ 1655812 w 1657441"/>
              <a:gd name="connsiteY5" fmla="*/ 1011066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73259"/>
              <a:gd name="connsiteY0" fmla="*/ 27291 h 1024912"/>
              <a:gd name="connsiteX1" fmla="*/ 210871 w 1673259"/>
              <a:gd name="connsiteY1" fmla="*/ 1997 h 1024912"/>
              <a:gd name="connsiteX2" fmla="*/ 1487790 w 1673259"/>
              <a:gd name="connsiteY2" fmla="*/ 2954 h 1024912"/>
              <a:gd name="connsiteX3" fmla="*/ 1655812 w 1673259"/>
              <a:gd name="connsiteY3" fmla="*/ 170976 h 1024912"/>
              <a:gd name="connsiteX4" fmla="*/ 1657441 w 1673259"/>
              <a:gd name="connsiteY4" fmla="*/ 827092 h 1024912"/>
              <a:gd name="connsiteX5" fmla="*/ 1655812 w 1673259"/>
              <a:gd name="connsiteY5" fmla="*/ 1011066 h 1024912"/>
              <a:gd name="connsiteX6" fmla="*/ 1521845 w 1673259"/>
              <a:gd name="connsiteY6" fmla="*/ 1011362 h 1024912"/>
              <a:gd name="connsiteX7" fmla="*/ 169368 w 1673259"/>
              <a:gd name="connsiteY7" fmla="*/ 1007886 h 1024912"/>
              <a:gd name="connsiteX8" fmla="*/ 37873 w 1673259"/>
              <a:gd name="connsiteY8" fmla="*/ 969344 h 1024912"/>
              <a:gd name="connsiteX9" fmla="*/ 5958 w 1673259"/>
              <a:gd name="connsiteY9" fmla="*/ 834045 h 1024912"/>
              <a:gd name="connsiteX10" fmla="*/ 2481 w 1673259"/>
              <a:gd name="connsiteY10" fmla="*/ 229082 h 1024912"/>
              <a:gd name="connsiteX11" fmla="*/ 23966 w 1673259"/>
              <a:gd name="connsiteY11" fmla="*/ 27291 h 1024912"/>
              <a:gd name="connsiteX0" fmla="*/ 23966 w 1660622"/>
              <a:gd name="connsiteY0" fmla="*/ 27291 h 1011378"/>
              <a:gd name="connsiteX1" fmla="*/ 210871 w 1660622"/>
              <a:gd name="connsiteY1" fmla="*/ 1997 h 1011378"/>
              <a:gd name="connsiteX2" fmla="*/ 1487790 w 1660622"/>
              <a:gd name="connsiteY2" fmla="*/ 2954 h 1011378"/>
              <a:gd name="connsiteX3" fmla="*/ 1655812 w 1660622"/>
              <a:gd name="connsiteY3" fmla="*/ 170976 h 1011378"/>
              <a:gd name="connsiteX4" fmla="*/ 1657441 w 1660622"/>
              <a:gd name="connsiteY4" fmla="*/ 827092 h 1011378"/>
              <a:gd name="connsiteX5" fmla="*/ 1627997 w 1660622"/>
              <a:gd name="connsiteY5" fmla="*/ 969345 h 1011378"/>
              <a:gd name="connsiteX6" fmla="*/ 1521845 w 1660622"/>
              <a:gd name="connsiteY6" fmla="*/ 1011362 h 1011378"/>
              <a:gd name="connsiteX7" fmla="*/ 169368 w 1660622"/>
              <a:gd name="connsiteY7" fmla="*/ 1007886 h 1011378"/>
              <a:gd name="connsiteX8" fmla="*/ 37873 w 1660622"/>
              <a:gd name="connsiteY8" fmla="*/ 969344 h 1011378"/>
              <a:gd name="connsiteX9" fmla="*/ 5958 w 1660622"/>
              <a:gd name="connsiteY9" fmla="*/ 834045 h 1011378"/>
              <a:gd name="connsiteX10" fmla="*/ 2481 w 1660622"/>
              <a:gd name="connsiteY10" fmla="*/ 229082 h 1011378"/>
              <a:gd name="connsiteX11" fmla="*/ 23966 w 1660622"/>
              <a:gd name="connsiteY11" fmla="*/ 27291 h 1011378"/>
              <a:gd name="connsiteX0" fmla="*/ 23966 w 1657441"/>
              <a:gd name="connsiteY0" fmla="*/ 27291 h 1011362"/>
              <a:gd name="connsiteX1" fmla="*/ 210871 w 1657441"/>
              <a:gd name="connsiteY1" fmla="*/ 1997 h 1011362"/>
              <a:gd name="connsiteX2" fmla="*/ 1487790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57441"/>
              <a:gd name="connsiteY0" fmla="*/ 27291 h 1011362"/>
              <a:gd name="connsiteX1" fmla="*/ 210871 w 1657441"/>
              <a:gd name="connsiteY1" fmla="*/ 1997 h 1011362"/>
              <a:gd name="connsiteX2" fmla="*/ 1487790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441" h="1011362">
                <a:moveTo>
                  <a:pt x="23966" y="27291"/>
                </a:moveTo>
                <a:cubicBezTo>
                  <a:pt x="58698" y="-10557"/>
                  <a:pt x="81056" y="1997"/>
                  <a:pt x="210871" y="1997"/>
                </a:cubicBezTo>
                <a:lnTo>
                  <a:pt x="1487790" y="2954"/>
                </a:lnTo>
                <a:lnTo>
                  <a:pt x="1655812" y="170976"/>
                </a:lnTo>
                <a:lnTo>
                  <a:pt x="1657441" y="827092"/>
                </a:lnTo>
                <a:cubicBezTo>
                  <a:pt x="1657441" y="894094"/>
                  <a:pt x="1650596" y="938633"/>
                  <a:pt x="1627997" y="969345"/>
                </a:cubicBezTo>
                <a:cubicBezTo>
                  <a:pt x="1605398" y="1000057"/>
                  <a:pt x="1571408" y="1008416"/>
                  <a:pt x="1521845" y="1011362"/>
                </a:cubicBezTo>
                <a:lnTo>
                  <a:pt x="169368" y="1007886"/>
                </a:lnTo>
                <a:cubicBezTo>
                  <a:pt x="84561" y="1011363"/>
                  <a:pt x="65108" y="998318"/>
                  <a:pt x="37873" y="969344"/>
                </a:cubicBezTo>
                <a:cubicBezTo>
                  <a:pt x="10638" y="940371"/>
                  <a:pt x="5483" y="880932"/>
                  <a:pt x="5958" y="834045"/>
                </a:cubicBezTo>
                <a:lnTo>
                  <a:pt x="2481" y="229082"/>
                </a:lnTo>
                <a:cubicBezTo>
                  <a:pt x="2481" y="99308"/>
                  <a:pt x="-10766" y="65139"/>
                  <a:pt x="23966" y="27291"/>
                </a:cubicBezTo>
                <a:close/>
              </a:path>
            </a:pathLst>
          </a:custGeom>
          <a:scene3d>
            <a:camera prst="perspectiveHeroicExtremeLeftFacing"/>
            <a:lightRig rig="glow" dir="t">
              <a:rot lat="0" lon="0" rev="1800000"/>
            </a:lightRig>
          </a:scene3d>
          <a:sp3d contourW="10160" prstMaterial="dkEdge">
            <a:bevelT w="20320" h="19050" prst="angle"/>
            <a:contourClr>
              <a:schemeClr val="accent1">
                <a:shade val="30000"/>
                <a:satMod val="1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2" name="Eine Ecke des Rechtecks schneiden 13"/>
          <p:cNvSpPr>
            <a:spLocks noChangeAspect="1"/>
          </p:cNvSpPr>
          <p:nvPr/>
        </p:nvSpPr>
        <p:spPr>
          <a:xfrm flipH="1">
            <a:off x="3923928" y="3517270"/>
            <a:ext cx="1324380" cy="937035"/>
          </a:xfrm>
          <a:custGeom>
            <a:avLst/>
            <a:gdLst>
              <a:gd name="connsiteX0" fmla="*/ 0 w 1656184"/>
              <a:gd name="connsiteY0" fmla="*/ 0 h 1008112"/>
              <a:gd name="connsiteX1" fmla="*/ 1488162 w 1656184"/>
              <a:gd name="connsiteY1" fmla="*/ 0 h 1008112"/>
              <a:gd name="connsiteX2" fmla="*/ 1656184 w 1656184"/>
              <a:gd name="connsiteY2" fmla="*/ 168022 h 1008112"/>
              <a:gd name="connsiteX3" fmla="*/ 1656184 w 1656184"/>
              <a:gd name="connsiteY3" fmla="*/ 1008112 h 1008112"/>
              <a:gd name="connsiteX4" fmla="*/ 0 w 1656184"/>
              <a:gd name="connsiteY4" fmla="*/ 1008112 h 1008112"/>
              <a:gd name="connsiteX5" fmla="*/ 0 w 1656184"/>
              <a:gd name="connsiteY5" fmla="*/ 0 h 1008112"/>
              <a:gd name="connsiteX0" fmla="*/ 0 w 1656184"/>
              <a:gd name="connsiteY0" fmla="*/ 0 h 1008112"/>
              <a:gd name="connsiteX1" fmla="*/ 1488162 w 1656184"/>
              <a:gd name="connsiteY1" fmla="*/ 0 h 1008112"/>
              <a:gd name="connsiteX2" fmla="*/ 1656184 w 1656184"/>
              <a:gd name="connsiteY2" fmla="*/ 168022 h 1008112"/>
              <a:gd name="connsiteX3" fmla="*/ 1656184 w 1656184"/>
              <a:gd name="connsiteY3" fmla="*/ 1008112 h 1008112"/>
              <a:gd name="connsiteX4" fmla="*/ 0 w 1656184"/>
              <a:gd name="connsiteY4" fmla="*/ 1008112 h 1008112"/>
              <a:gd name="connsiteX5" fmla="*/ 0 w 1656184"/>
              <a:gd name="connsiteY5" fmla="*/ 0 h 1008112"/>
              <a:gd name="connsiteX0" fmla="*/ 0 w 1656184"/>
              <a:gd name="connsiteY0" fmla="*/ 4434 h 1012546"/>
              <a:gd name="connsiteX1" fmla="*/ 211243 w 1656184"/>
              <a:gd name="connsiteY1" fmla="*/ 0 h 1012546"/>
              <a:gd name="connsiteX2" fmla="*/ 1488162 w 1656184"/>
              <a:gd name="connsiteY2" fmla="*/ 4434 h 1012546"/>
              <a:gd name="connsiteX3" fmla="*/ 1656184 w 1656184"/>
              <a:gd name="connsiteY3" fmla="*/ 172456 h 1012546"/>
              <a:gd name="connsiteX4" fmla="*/ 1656184 w 1656184"/>
              <a:gd name="connsiteY4" fmla="*/ 1012546 h 1012546"/>
              <a:gd name="connsiteX5" fmla="*/ 0 w 1656184"/>
              <a:gd name="connsiteY5" fmla="*/ 1012546 h 1012546"/>
              <a:gd name="connsiteX6" fmla="*/ 0 w 1656184"/>
              <a:gd name="connsiteY6" fmla="*/ 4434 h 1012546"/>
              <a:gd name="connsiteX0" fmla="*/ 0 w 1656184"/>
              <a:gd name="connsiteY0" fmla="*/ 957 h 1009069"/>
              <a:gd name="connsiteX1" fmla="*/ 211243 w 1656184"/>
              <a:gd name="connsiteY1" fmla="*/ 0 h 1009069"/>
              <a:gd name="connsiteX2" fmla="*/ 1488162 w 1656184"/>
              <a:gd name="connsiteY2" fmla="*/ 957 h 1009069"/>
              <a:gd name="connsiteX3" fmla="*/ 1656184 w 1656184"/>
              <a:gd name="connsiteY3" fmla="*/ 168979 h 1009069"/>
              <a:gd name="connsiteX4" fmla="*/ 1656184 w 1656184"/>
              <a:gd name="connsiteY4" fmla="*/ 1009069 h 1009069"/>
              <a:gd name="connsiteX5" fmla="*/ 0 w 1656184"/>
              <a:gd name="connsiteY5" fmla="*/ 1009069 h 1009069"/>
              <a:gd name="connsiteX6" fmla="*/ 0 w 1656184"/>
              <a:gd name="connsiteY6" fmla="*/ 957 h 1009069"/>
              <a:gd name="connsiteX0" fmla="*/ 0 w 1656184"/>
              <a:gd name="connsiteY0" fmla="*/ 957 h 1009069"/>
              <a:gd name="connsiteX1" fmla="*/ 211243 w 1656184"/>
              <a:gd name="connsiteY1" fmla="*/ 0 h 1009069"/>
              <a:gd name="connsiteX2" fmla="*/ 1488162 w 1656184"/>
              <a:gd name="connsiteY2" fmla="*/ 957 h 1009069"/>
              <a:gd name="connsiteX3" fmla="*/ 1656184 w 1656184"/>
              <a:gd name="connsiteY3" fmla="*/ 168979 h 1009069"/>
              <a:gd name="connsiteX4" fmla="*/ 1656184 w 1656184"/>
              <a:gd name="connsiteY4" fmla="*/ 1009069 h 1009069"/>
              <a:gd name="connsiteX5" fmla="*/ 0 w 1656184"/>
              <a:gd name="connsiteY5" fmla="*/ 1009069 h 1009069"/>
              <a:gd name="connsiteX6" fmla="*/ 2853 w 1656184"/>
              <a:gd name="connsiteY6" fmla="*/ 227085 h 1009069"/>
              <a:gd name="connsiteX7" fmla="*/ 0 w 1656184"/>
              <a:gd name="connsiteY7" fmla="*/ 957 h 1009069"/>
              <a:gd name="connsiteX0" fmla="*/ 14729 w 1670913"/>
              <a:gd name="connsiteY0" fmla="*/ 17073 h 1025185"/>
              <a:gd name="connsiteX1" fmla="*/ 225972 w 1670913"/>
              <a:gd name="connsiteY1" fmla="*/ 16116 h 1025185"/>
              <a:gd name="connsiteX2" fmla="*/ 1502891 w 1670913"/>
              <a:gd name="connsiteY2" fmla="*/ 17073 h 1025185"/>
              <a:gd name="connsiteX3" fmla="*/ 1670913 w 1670913"/>
              <a:gd name="connsiteY3" fmla="*/ 185095 h 1025185"/>
              <a:gd name="connsiteX4" fmla="*/ 1670913 w 1670913"/>
              <a:gd name="connsiteY4" fmla="*/ 1025185 h 1025185"/>
              <a:gd name="connsiteX5" fmla="*/ 14729 w 1670913"/>
              <a:gd name="connsiteY5" fmla="*/ 1025185 h 1025185"/>
              <a:gd name="connsiteX6" fmla="*/ 17582 w 1670913"/>
              <a:gd name="connsiteY6" fmla="*/ 243201 h 1025185"/>
              <a:gd name="connsiteX7" fmla="*/ 14729 w 1670913"/>
              <a:gd name="connsiteY7" fmla="*/ 17073 h 1025185"/>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2853 w 1656184"/>
              <a:gd name="connsiteY6" fmla="*/ 229082 h 1011066"/>
              <a:gd name="connsiteX7" fmla="*/ 24338 w 1656184"/>
              <a:gd name="connsiteY7"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2853 w 1656184"/>
              <a:gd name="connsiteY6" fmla="*/ 229082 h 1011066"/>
              <a:gd name="connsiteX7" fmla="*/ 24338 w 1656184"/>
              <a:gd name="connsiteY7"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2853 w 1656184"/>
              <a:gd name="connsiteY6" fmla="*/ 229082 h 1011066"/>
              <a:gd name="connsiteX7" fmla="*/ 24338 w 1656184"/>
              <a:gd name="connsiteY7"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6330 w 1656184"/>
              <a:gd name="connsiteY6" fmla="*/ 834045 h 1011066"/>
              <a:gd name="connsiteX7" fmla="*/ 2853 w 1656184"/>
              <a:gd name="connsiteY7" fmla="*/ 229082 h 1011066"/>
              <a:gd name="connsiteX8" fmla="*/ 24338 w 1656184"/>
              <a:gd name="connsiteY8"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169740 w 1656184"/>
              <a:gd name="connsiteY5" fmla="*/ 1007886 h 1011066"/>
              <a:gd name="connsiteX6" fmla="*/ 0 w 1656184"/>
              <a:gd name="connsiteY6" fmla="*/ 1011066 h 1011066"/>
              <a:gd name="connsiteX7" fmla="*/ 6330 w 1656184"/>
              <a:gd name="connsiteY7" fmla="*/ 834045 h 1011066"/>
              <a:gd name="connsiteX8" fmla="*/ 2853 w 1656184"/>
              <a:gd name="connsiteY8" fmla="*/ 229082 h 1011066"/>
              <a:gd name="connsiteX9" fmla="*/ 24338 w 1656184"/>
              <a:gd name="connsiteY9" fmla="*/ 27291 h 1011066"/>
              <a:gd name="connsiteX0" fmla="*/ 35079 w 1666925"/>
              <a:gd name="connsiteY0" fmla="*/ 27291 h 1023167"/>
              <a:gd name="connsiteX1" fmla="*/ 221984 w 1666925"/>
              <a:gd name="connsiteY1" fmla="*/ 1997 h 1023167"/>
              <a:gd name="connsiteX2" fmla="*/ 1498903 w 1666925"/>
              <a:gd name="connsiteY2" fmla="*/ 2954 h 1023167"/>
              <a:gd name="connsiteX3" fmla="*/ 1666925 w 1666925"/>
              <a:gd name="connsiteY3" fmla="*/ 170976 h 1023167"/>
              <a:gd name="connsiteX4" fmla="*/ 1666925 w 1666925"/>
              <a:gd name="connsiteY4" fmla="*/ 1011066 h 1023167"/>
              <a:gd name="connsiteX5" fmla="*/ 180481 w 1666925"/>
              <a:gd name="connsiteY5" fmla="*/ 1007886 h 1023167"/>
              <a:gd name="connsiteX6" fmla="*/ 10741 w 1666925"/>
              <a:gd name="connsiteY6" fmla="*/ 1011066 h 1023167"/>
              <a:gd name="connsiteX7" fmla="*/ 17071 w 1666925"/>
              <a:gd name="connsiteY7" fmla="*/ 834045 h 1023167"/>
              <a:gd name="connsiteX8" fmla="*/ 13594 w 1666925"/>
              <a:gd name="connsiteY8" fmla="*/ 229082 h 1023167"/>
              <a:gd name="connsiteX9" fmla="*/ 35079 w 1666925"/>
              <a:gd name="connsiteY9" fmla="*/ 27291 h 1023167"/>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69368 w 1655812"/>
              <a:gd name="connsiteY5" fmla="*/ 1007886 h 1011066"/>
              <a:gd name="connsiteX6" fmla="*/ 37873 w 1655812"/>
              <a:gd name="connsiteY6" fmla="*/ 969344 h 1011066"/>
              <a:gd name="connsiteX7" fmla="*/ 5958 w 1655812"/>
              <a:gd name="connsiteY7" fmla="*/ 834045 h 1011066"/>
              <a:gd name="connsiteX8" fmla="*/ 2481 w 1655812"/>
              <a:gd name="connsiteY8" fmla="*/ 229082 h 1011066"/>
              <a:gd name="connsiteX9" fmla="*/ 23966 w 1655812"/>
              <a:gd name="connsiteY9" fmla="*/ 27291 h 1011066"/>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69368 w 1655812"/>
              <a:gd name="connsiteY5" fmla="*/ 1007886 h 1011066"/>
              <a:gd name="connsiteX6" fmla="*/ 37873 w 1655812"/>
              <a:gd name="connsiteY6" fmla="*/ 969344 h 1011066"/>
              <a:gd name="connsiteX7" fmla="*/ 5958 w 1655812"/>
              <a:gd name="connsiteY7" fmla="*/ 834045 h 1011066"/>
              <a:gd name="connsiteX8" fmla="*/ 2481 w 1655812"/>
              <a:gd name="connsiteY8" fmla="*/ 229082 h 1011066"/>
              <a:gd name="connsiteX9" fmla="*/ 23966 w 1655812"/>
              <a:gd name="connsiteY9" fmla="*/ 27291 h 1011066"/>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69368 w 1655812"/>
              <a:gd name="connsiteY5" fmla="*/ 1007886 h 1011066"/>
              <a:gd name="connsiteX6" fmla="*/ 37873 w 1655812"/>
              <a:gd name="connsiteY6" fmla="*/ 969344 h 1011066"/>
              <a:gd name="connsiteX7" fmla="*/ 5958 w 1655812"/>
              <a:gd name="connsiteY7" fmla="*/ 834045 h 1011066"/>
              <a:gd name="connsiteX8" fmla="*/ 2481 w 1655812"/>
              <a:gd name="connsiteY8" fmla="*/ 229082 h 1011066"/>
              <a:gd name="connsiteX9" fmla="*/ 23966 w 1655812"/>
              <a:gd name="connsiteY9" fmla="*/ 27291 h 1011066"/>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521845 w 1655812"/>
              <a:gd name="connsiteY5" fmla="*/ 1004409 h 1011066"/>
              <a:gd name="connsiteX6" fmla="*/ 169368 w 1655812"/>
              <a:gd name="connsiteY6" fmla="*/ 1007886 h 1011066"/>
              <a:gd name="connsiteX7" fmla="*/ 37873 w 1655812"/>
              <a:gd name="connsiteY7" fmla="*/ 969344 h 1011066"/>
              <a:gd name="connsiteX8" fmla="*/ 5958 w 1655812"/>
              <a:gd name="connsiteY8" fmla="*/ 834045 h 1011066"/>
              <a:gd name="connsiteX9" fmla="*/ 2481 w 1655812"/>
              <a:gd name="connsiteY9" fmla="*/ 229082 h 1011066"/>
              <a:gd name="connsiteX10" fmla="*/ 23966 w 1655812"/>
              <a:gd name="connsiteY10" fmla="*/ 27291 h 1011066"/>
              <a:gd name="connsiteX0" fmla="*/ 23966 w 1655812"/>
              <a:gd name="connsiteY0" fmla="*/ 27291 h 1011362"/>
              <a:gd name="connsiteX1" fmla="*/ 210871 w 1655812"/>
              <a:gd name="connsiteY1" fmla="*/ 1997 h 1011362"/>
              <a:gd name="connsiteX2" fmla="*/ 1487790 w 1655812"/>
              <a:gd name="connsiteY2" fmla="*/ 2954 h 1011362"/>
              <a:gd name="connsiteX3" fmla="*/ 1655812 w 1655812"/>
              <a:gd name="connsiteY3" fmla="*/ 170976 h 1011362"/>
              <a:gd name="connsiteX4" fmla="*/ 1655812 w 1655812"/>
              <a:gd name="connsiteY4" fmla="*/ 1011066 h 1011362"/>
              <a:gd name="connsiteX5" fmla="*/ 1521845 w 1655812"/>
              <a:gd name="connsiteY5" fmla="*/ 1011362 h 1011362"/>
              <a:gd name="connsiteX6" fmla="*/ 169368 w 1655812"/>
              <a:gd name="connsiteY6" fmla="*/ 1007886 h 1011362"/>
              <a:gd name="connsiteX7" fmla="*/ 37873 w 1655812"/>
              <a:gd name="connsiteY7" fmla="*/ 969344 h 1011362"/>
              <a:gd name="connsiteX8" fmla="*/ 5958 w 1655812"/>
              <a:gd name="connsiteY8" fmla="*/ 834045 h 1011362"/>
              <a:gd name="connsiteX9" fmla="*/ 2481 w 1655812"/>
              <a:gd name="connsiteY9" fmla="*/ 229082 h 1011362"/>
              <a:gd name="connsiteX10" fmla="*/ 23966 w 1655812"/>
              <a:gd name="connsiteY10" fmla="*/ 27291 h 1011362"/>
              <a:gd name="connsiteX0" fmla="*/ 23966 w 1657441"/>
              <a:gd name="connsiteY0" fmla="*/ 27291 h 1011362"/>
              <a:gd name="connsiteX1" fmla="*/ 210871 w 1657441"/>
              <a:gd name="connsiteY1" fmla="*/ 1997 h 1011362"/>
              <a:gd name="connsiteX2" fmla="*/ 1487790 w 1657441"/>
              <a:gd name="connsiteY2" fmla="*/ 2954 h 1011362"/>
              <a:gd name="connsiteX3" fmla="*/ 1655812 w 1657441"/>
              <a:gd name="connsiteY3" fmla="*/ 170976 h 1011362"/>
              <a:gd name="connsiteX4" fmla="*/ 1657441 w 1657441"/>
              <a:gd name="connsiteY4" fmla="*/ 827092 h 1011362"/>
              <a:gd name="connsiteX5" fmla="*/ 1655812 w 1657441"/>
              <a:gd name="connsiteY5" fmla="*/ 1011066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73259"/>
              <a:gd name="connsiteY0" fmla="*/ 27291 h 1024912"/>
              <a:gd name="connsiteX1" fmla="*/ 210871 w 1673259"/>
              <a:gd name="connsiteY1" fmla="*/ 1997 h 1024912"/>
              <a:gd name="connsiteX2" fmla="*/ 1487790 w 1673259"/>
              <a:gd name="connsiteY2" fmla="*/ 2954 h 1024912"/>
              <a:gd name="connsiteX3" fmla="*/ 1655812 w 1673259"/>
              <a:gd name="connsiteY3" fmla="*/ 170976 h 1024912"/>
              <a:gd name="connsiteX4" fmla="*/ 1657441 w 1673259"/>
              <a:gd name="connsiteY4" fmla="*/ 827092 h 1024912"/>
              <a:gd name="connsiteX5" fmla="*/ 1655812 w 1673259"/>
              <a:gd name="connsiteY5" fmla="*/ 1011066 h 1024912"/>
              <a:gd name="connsiteX6" fmla="*/ 1521845 w 1673259"/>
              <a:gd name="connsiteY6" fmla="*/ 1011362 h 1024912"/>
              <a:gd name="connsiteX7" fmla="*/ 169368 w 1673259"/>
              <a:gd name="connsiteY7" fmla="*/ 1007886 h 1024912"/>
              <a:gd name="connsiteX8" fmla="*/ 37873 w 1673259"/>
              <a:gd name="connsiteY8" fmla="*/ 969344 h 1024912"/>
              <a:gd name="connsiteX9" fmla="*/ 5958 w 1673259"/>
              <a:gd name="connsiteY9" fmla="*/ 834045 h 1024912"/>
              <a:gd name="connsiteX10" fmla="*/ 2481 w 1673259"/>
              <a:gd name="connsiteY10" fmla="*/ 229082 h 1024912"/>
              <a:gd name="connsiteX11" fmla="*/ 23966 w 1673259"/>
              <a:gd name="connsiteY11" fmla="*/ 27291 h 1024912"/>
              <a:gd name="connsiteX0" fmla="*/ 23966 w 1660622"/>
              <a:gd name="connsiteY0" fmla="*/ 27291 h 1011378"/>
              <a:gd name="connsiteX1" fmla="*/ 210871 w 1660622"/>
              <a:gd name="connsiteY1" fmla="*/ 1997 h 1011378"/>
              <a:gd name="connsiteX2" fmla="*/ 1487790 w 1660622"/>
              <a:gd name="connsiteY2" fmla="*/ 2954 h 1011378"/>
              <a:gd name="connsiteX3" fmla="*/ 1655812 w 1660622"/>
              <a:gd name="connsiteY3" fmla="*/ 170976 h 1011378"/>
              <a:gd name="connsiteX4" fmla="*/ 1657441 w 1660622"/>
              <a:gd name="connsiteY4" fmla="*/ 827092 h 1011378"/>
              <a:gd name="connsiteX5" fmla="*/ 1627997 w 1660622"/>
              <a:gd name="connsiteY5" fmla="*/ 969345 h 1011378"/>
              <a:gd name="connsiteX6" fmla="*/ 1521845 w 1660622"/>
              <a:gd name="connsiteY6" fmla="*/ 1011362 h 1011378"/>
              <a:gd name="connsiteX7" fmla="*/ 169368 w 1660622"/>
              <a:gd name="connsiteY7" fmla="*/ 1007886 h 1011378"/>
              <a:gd name="connsiteX8" fmla="*/ 37873 w 1660622"/>
              <a:gd name="connsiteY8" fmla="*/ 969344 h 1011378"/>
              <a:gd name="connsiteX9" fmla="*/ 5958 w 1660622"/>
              <a:gd name="connsiteY9" fmla="*/ 834045 h 1011378"/>
              <a:gd name="connsiteX10" fmla="*/ 2481 w 1660622"/>
              <a:gd name="connsiteY10" fmla="*/ 229082 h 1011378"/>
              <a:gd name="connsiteX11" fmla="*/ 23966 w 1660622"/>
              <a:gd name="connsiteY11" fmla="*/ 27291 h 1011378"/>
              <a:gd name="connsiteX0" fmla="*/ 23966 w 1657441"/>
              <a:gd name="connsiteY0" fmla="*/ 27291 h 1011362"/>
              <a:gd name="connsiteX1" fmla="*/ 210871 w 1657441"/>
              <a:gd name="connsiteY1" fmla="*/ 1997 h 1011362"/>
              <a:gd name="connsiteX2" fmla="*/ 1487790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57441"/>
              <a:gd name="connsiteY0" fmla="*/ 27291 h 1011362"/>
              <a:gd name="connsiteX1" fmla="*/ 210871 w 1657441"/>
              <a:gd name="connsiteY1" fmla="*/ 1997 h 1011362"/>
              <a:gd name="connsiteX2" fmla="*/ 1487790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57441"/>
              <a:gd name="connsiteY0" fmla="*/ 27291 h 1011362"/>
              <a:gd name="connsiteX1" fmla="*/ 210871 w 1657441"/>
              <a:gd name="connsiteY1" fmla="*/ 1997 h 1011362"/>
              <a:gd name="connsiteX2" fmla="*/ 1394963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57441"/>
              <a:gd name="connsiteY0" fmla="*/ 27291 h 1011362"/>
              <a:gd name="connsiteX1" fmla="*/ 210871 w 1657441"/>
              <a:gd name="connsiteY1" fmla="*/ 1997 h 1011362"/>
              <a:gd name="connsiteX2" fmla="*/ 1427726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441" h="1011362">
                <a:moveTo>
                  <a:pt x="23966" y="27291"/>
                </a:moveTo>
                <a:cubicBezTo>
                  <a:pt x="58698" y="-10557"/>
                  <a:pt x="81056" y="1997"/>
                  <a:pt x="210871" y="1997"/>
                </a:cubicBezTo>
                <a:lnTo>
                  <a:pt x="1427726" y="2954"/>
                </a:lnTo>
                <a:lnTo>
                  <a:pt x="1655812" y="170976"/>
                </a:lnTo>
                <a:lnTo>
                  <a:pt x="1657441" y="827092"/>
                </a:lnTo>
                <a:cubicBezTo>
                  <a:pt x="1657441" y="894094"/>
                  <a:pt x="1650596" y="938633"/>
                  <a:pt x="1627997" y="969345"/>
                </a:cubicBezTo>
                <a:cubicBezTo>
                  <a:pt x="1605398" y="1000057"/>
                  <a:pt x="1571408" y="1008416"/>
                  <a:pt x="1521845" y="1011362"/>
                </a:cubicBezTo>
                <a:lnTo>
                  <a:pt x="169368" y="1007886"/>
                </a:lnTo>
                <a:cubicBezTo>
                  <a:pt x="84561" y="1011363"/>
                  <a:pt x="65108" y="998318"/>
                  <a:pt x="37873" y="969344"/>
                </a:cubicBezTo>
                <a:cubicBezTo>
                  <a:pt x="10638" y="940371"/>
                  <a:pt x="5483" y="880932"/>
                  <a:pt x="5958" y="834045"/>
                </a:cubicBezTo>
                <a:lnTo>
                  <a:pt x="2481" y="229082"/>
                </a:lnTo>
                <a:cubicBezTo>
                  <a:pt x="2481" y="99308"/>
                  <a:pt x="-10766" y="65139"/>
                  <a:pt x="23966" y="27291"/>
                </a:cubicBezTo>
                <a:close/>
              </a:path>
            </a:pathLst>
          </a:custGeom>
          <a:scene3d>
            <a:camera prst="perspectiveHeroicExtremeLeftFacing"/>
            <a:lightRig rig="glow" dir="t">
              <a:rot lat="0" lon="0" rev="1800000"/>
            </a:lightRig>
          </a:scene3d>
          <a:sp3d contourW="10160" prstMaterial="dkEdge">
            <a:bevelT w="20320" h="19050" prst="angle"/>
            <a:contourClr>
              <a:schemeClr val="accent1">
                <a:shade val="30000"/>
                <a:satMod val="1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1" name="Eine Ecke des Rechtecks schneiden 13"/>
          <p:cNvSpPr>
            <a:spLocks noChangeAspect="1"/>
          </p:cNvSpPr>
          <p:nvPr/>
        </p:nvSpPr>
        <p:spPr>
          <a:xfrm flipH="1">
            <a:off x="4079446" y="3573016"/>
            <a:ext cx="1021233" cy="824936"/>
          </a:xfrm>
          <a:custGeom>
            <a:avLst/>
            <a:gdLst>
              <a:gd name="connsiteX0" fmla="*/ 0 w 1656184"/>
              <a:gd name="connsiteY0" fmla="*/ 0 h 1008112"/>
              <a:gd name="connsiteX1" fmla="*/ 1488162 w 1656184"/>
              <a:gd name="connsiteY1" fmla="*/ 0 h 1008112"/>
              <a:gd name="connsiteX2" fmla="*/ 1656184 w 1656184"/>
              <a:gd name="connsiteY2" fmla="*/ 168022 h 1008112"/>
              <a:gd name="connsiteX3" fmla="*/ 1656184 w 1656184"/>
              <a:gd name="connsiteY3" fmla="*/ 1008112 h 1008112"/>
              <a:gd name="connsiteX4" fmla="*/ 0 w 1656184"/>
              <a:gd name="connsiteY4" fmla="*/ 1008112 h 1008112"/>
              <a:gd name="connsiteX5" fmla="*/ 0 w 1656184"/>
              <a:gd name="connsiteY5" fmla="*/ 0 h 1008112"/>
              <a:gd name="connsiteX0" fmla="*/ 0 w 1656184"/>
              <a:gd name="connsiteY0" fmla="*/ 0 h 1008112"/>
              <a:gd name="connsiteX1" fmla="*/ 1488162 w 1656184"/>
              <a:gd name="connsiteY1" fmla="*/ 0 h 1008112"/>
              <a:gd name="connsiteX2" fmla="*/ 1656184 w 1656184"/>
              <a:gd name="connsiteY2" fmla="*/ 168022 h 1008112"/>
              <a:gd name="connsiteX3" fmla="*/ 1656184 w 1656184"/>
              <a:gd name="connsiteY3" fmla="*/ 1008112 h 1008112"/>
              <a:gd name="connsiteX4" fmla="*/ 0 w 1656184"/>
              <a:gd name="connsiteY4" fmla="*/ 1008112 h 1008112"/>
              <a:gd name="connsiteX5" fmla="*/ 0 w 1656184"/>
              <a:gd name="connsiteY5" fmla="*/ 0 h 1008112"/>
              <a:gd name="connsiteX0" fmla="*/ 0 w 1656184"/>
              <a:gd name="connsiteY0" fmla="*/ 4434 h 1012546"/>
              <a:gd name="connsiteX1" fmla="*/ 211243 w 1656184"/>
              <a:gd name="connsiteY1" fmla="*/ 0 h 1012546"/>
              <a:gd name="connsiteX2" fmla="*/ 1488162 w 1656184"/>
              <a:gd name="connsiteY2" fmla="*/ 4434 h 1012546"/>
              <a:gd name="connsiteX3" fmla="*/ 1656184 w 1656184"/>
              <a:gd name="connsiteY3" fmla="*/ 172456 h 1012546"/>
              <a:gd name="connsiteX4" fmla="*/ 1656184 w 1656184"/>
              <a:gd name="connsiteY4" fmla="*/ 1012546 h 1012546"/>
              <a:gd name="connsiteX5" fmla="*/ 0 w 1656184"/>
              <a:gd name="connsiteY5" fmla="*/ 1012546 h 1012546"/>
              <a:gd name="connsiteX6" fmla="*/ 0 w 1656184"/>
              <a:gd name="connsiteY6" fmla="*/ 4434 h 1012546"/>
              <a:gd name="connsiteX0" fmla="*/ 0 w 1656184"/>
              <a:gd name="connsiteY0" fmla="*/ 957 h 1009069"/>
              <a:gd name="connsiteX1" fmla="*/ 211243 w 1656184"/>
              <a:gd name="connsiteY1" fmla="*/ 0 h 1009069"/>
              <a:gd name="connsiteX2" fmla="*/ 1488162 w 1656184"/>
              <a:gd name="connsiteY2" fmla="*/ 957 h 1009069"/>
              <a:gd name="connsiteX3" fmla="*/ 1656184 w 1656184"/>
              <a:gd name="connsiteY3" fmla="*/ 168979 h 1009069"/>
              <a:gd name="connsiteX4" fmla="*/ 1656184 w 1656184"/>
              <a:gd name="connsiteY4" fmla="*/ 1009069 h 1009069"/>
              <a:gd name="connsiteX5" fmla="*/ 0 w 1656184"/>
              <a:gd name="connsiteY5" fmla="*/ 1009069 h 1009069"/>
              <a:gd name="connsiteX6" fmla="*/ 0 w 1656184"/>
              <a:gd name="connsiteY6" fmla="*/ 957 h 1009069"/>
              <a:gd name="connsiteX0" fmla="*/ 0 w 1656184"/>
              <a:gd name="connsiteY0" fmla="*/ 957 h 1009069"/>
              <a:gd name="connsiteX1" fmla="*/ 211243 w 1656184"/>
              <a:gd name="connsiteY1" fmla="*/ 0 h 1009069"/>
              <a:gd name="connsiteX2" fmla="*/ 1488162 w 1656184"/>
              <a:gd name="connsiteY2" fmla="*/ 957 h 1009069"/>
              <a:gd name="connsiteX3" fmla="*/ 1656184 w 1656184"/>
              <a:gd name="connsiteY3" fmla="*/ 168979 h 1009069"/>
              <a:gd name="connsiteX4" fmla="*/ 1656184 w 1656184"/>
              <a:gd name="connsiteY4" fmla="*/ 1009069 h 1009069"/>
              <a:gd name="connsiteX5" fmla="*/ 0 w 1656184"/>
              <a:gd name="connsiteY5" fmla="*/ 1009069 h 1009069"/>
              <a:gd name="connsiteX6" fmla="*/ 2853 w 1656184"/>
              <a:gd name="connsiteY6" fmla="*/ 227085 h 1009069"/>
              <a:gd name="connsiteX7" fmla="*/ 0 w 1656184"/>
              <a:gd name="connsiteY7" fmla="*/ 957 h 1009069"/>
              <a:gd name="connsiteX0" fmla="*/ 14729 w 1670913"/>
              <a:gd name="connsiteY0" fmla="*/ 17073 h 1025185"/>
              <a:gd name="connsiteX1" fmla="*/ 225972 w 1670913"/>
              <a:gd name="connsiteY1" fmla="*/ 16116 h 1025185"/>
              <a:gd name="connsiteX2" fmla="*/ 1502891 w 1670913"/>
              <a:gd name="connsiteY2" fmla="*/ 17073 h 1025185"/>
              <a:gd name="connsiteX3" fmla="*/ 1670913 w 1670913"/>
              <a:gd name="connsiteY3" fmla="*/ 185095 h 1025185"/>
              <a:gd name="connsiteX4" fmla="*/ 1670913 w 1670913"/>
              <a:gd name="connsiteY4" fmla="*/ 1025185 h 1025185"/>
              <a:gd name="connsiteX5" fmla="*/ 14729 w 1670913"/>
              <a:gd name="connsiteY5" fmla="*/ 1025185 h 1025185"/>
              <a:gd name="connsiteX6" fmla="*/ 17582 w 1670913"/>
              <a:gd name="connsiteY6" fmla="*/ 243201 h 1025185"/>
              <a:gd name="connsiteX7" fmla="*/ 14729 w 1670913"/>
              <a:gd name="connsiteY7" fmla="*/ 17073 h 1025185"/>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2853 w 1656184"/>
              <a:gd name="connsiteY6" fmla="*/ 229082 h 1011066"/>
              <a:gd name="connsiteX7" fmla="*/ 24338 w 1656184"/>
              <a:gd name="connsiteY7"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2853 w 1656184"/>
              <a:gd name="connsiteY6" fmla="*/ 229082 h 1011066"/>
              <a:gd name="connsiteX7" fmla="*/ 24338 w 1656184"/>
              <a:gd name="connsiteY7"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2853 w 1656184"/>
              <a:gd name="connsiteY6" fmla="*/ 229082 h 1011066"/>
              <a:gd name="connsiteX7" fmla="*/ 24338 w 1656184"/>
              <a:gd name="connsiteY7"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0 w 1656184"/>
              <a:gd name="connsiteY5" fmla="*/ 1011066 h 1011066"/>
              <a:gd name="connsiteX6" fmla="*/ 6330 w 1656184"/>
              <a:gd name="connsiteY6" fmla="*/ 834045 h 1011066"/>
              <a:gd name="connsiteX7" fmla="*/ 2853 w 1656184"/>
              <a:gd name="connsiteY7" fmla="*/ 229082 h 1011066"/>
              <a:gd name="connsiteX8" fmla="*/ 24338 w 1656184"/>
              <a:gd name="connsiteY8" fmla="*/ 27291 h 1011066"/>
              <a:gd name="connsiteX0" fmla="*/ 24338 w 1656184"/>
              <a:gd name="connsiteY0" fmla="*/ 27291 h 1011066"/>
              <a:gd name="connsiteX1" fmla="*/ 211243 w 1656184"/>
              <a:gd name="connsiteY1" fmla="*/ 1997 h 1011066"/>
              <a:gd name="connsiteX2" fmla="*/ 1488162 w 1656184"/>
              <a:gd name="connsiteY2" fmla="*/ 2954 h 1011066"/>
              <a:gd name="connsiteX3" fmla="*/ 1656184 w 1656184"/>
              <a:gd name="connsiteY3" fmla="*/ 170976 h 1011066"/>
              <a:gd name="connsiteX4" fmla="*/ 1656184 w 1656184"/>
              <a:gd name="connsiteY4" fmla="*/ 1011066 h 1011066"/>
              <a:gd name="connsiteX5" fmla="*/ 169740 w 1656184"/>
              <a:gd name="connsiteY5" fmla="*/ 1007886 h 1011066"/>
              <a:gd name="connsiteX6" fmla="*/ 0 w 1656184"/>
              <a:gd name="connsiteY6" fmla="*/ 1011066 h 1011066"/>
              <a:gd name="connsiteX7" fmla="*/ 6330 w 1656184"/>
              <a:gd name="connsiteY7" fmla="*/ 834045 h 1011066"/>
              <a:gd name="connsiteX8" fmla="*/ 2853 w 1656184"/>
              <a:gd name="connsiteY8" fmla="*/ 229082 h 1011066"/>
              <a:gd name="connsiteX9" fmla="*/ 24338 w 1656184"/>
              <a:gd name="connsiteY9" fmla="*/ 27291 h 1011066"/>
              <a:gd name="connsiteX0" fmla="*/ 35079 w 1666925"/>
              <a:gd name="connsiteY0" fmla="*/ 27291 h 1023167"/>
              <a:gd name="connsiteX1" fmla="*/ 221984 w 1666925"/>
              <a:gd name="connsiteY1" fmla="*/ 1997 h 1023167"/>
              <a:gd name="connsiteX2" fmla="*/ 1498903 w 1666925"/>
              <a:gd name="connsiteY2" fmla="*/ 2954 h 1023167"/>
              <a:gd name="connsiteX3" fmla="*/ 1666925 w 1666925"/>
              <a:gd name="connsiteY3" fmla="*/ 170976 h 1023167"/>
              <a:gd name="connsiteX4" fmla="*/ 1666925 w 1666925"/>
              <a:gd name="connsiteY4" fmla="*/ 1011066 h 1023167"/>
              <a:gd name="connsiteX5" fmla="*/ 180481 w 1666925"/>
              <a:gd name="connsiteY5" fmla="*/ 1007886 h 1023167"/>
              <a:gd name="connsiteX6" fmla="*/ 10741 w 1666925"/>
              <a:gd name="connsiteY6" fmla="*/ 1011066 h 1023167"/>
              <a:gd name="connsiteX7" fmla="*/ 17071 w 1666925"/>
              <a:gd name="connsiteY7" fmla="*/ 834045 h 1023167"/>
              <a:gd name="connsiteX8" fmla="*/ 13594 w 1666925"/>
              <a:gd name="connsiteY8" fmla="*/ 229082 h 1023167"/>
              <a:gd name="connsiteX9" fmla="*/ 35079 w 1666925"/>
              <a:gd name="connsiteY9" fmla="*/ 27291 h 1023167"/>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69368 w 1655812"/>
              <a:gd name="connsiteY5" fmla="*/ 1007886 h 1011066"/>
              <a:gd name="connsiteX6" fmla="*/ 37873 w 1655812"/>
              <a:gd name="connsiteY6" fmla="*/ 969344 h 1011066"/>
              <a:gd name="connsiteX7" fmla="*/ 5958 w 1655812"/>
              <a:gd name="connsiteY7" fmla="*/ 834045 h 1011066"/>
              <a:gd name="connsiteX8" fmla="*/ 2481 w 1655812"/>
              <a:gd name="connsiteY8" fmla="*/ 229082 h 1011066"/>
              <a:gd name="connsiteX9" fmla="*/ 23966 w 1655812"/>
              <a:gd name="connsiteY9" fmla="*/ 27291 h 1011066"/>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69368 w 1655812"/>
              <a:gd name="connsiteY5" fmla="*/ 1007886 h 1011066"/>
              <a:gd name="connsiteX6" fmla="*/ 37873 w 1655812"/>
              <a:gd name="connsiteY6" fmla="*/ 969344 h 1011066"/>
              <a:gd name="connsiteX7" fmla="*/ 5958 w 1655812"/>
              <a:gd name="connsiteY7" fmla="*/ 834045 h 1011066"/>
              <a:gd name="connsiteX8" fmla="*/ 2481 w 1655812"/>
              <a:gd name="connsiteY8" fmla="*/ 229082 h 1011066"/>
              <a:gd name="connsiteX9" fmla="*/ 23966 w 1655812"/>
              <a:gd name="connsiteY9" fmla="*/ 27291 h 1011066"/>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69368 w 1655812"/>
              <a:gd name="connsiteY5" fmla="*/ 1007886 h 1011066"/>
              <a:gd name="connsiteX6" fmla="*/ 37873 w 1655812"/>
              <a:gd name="connsiteY6" fmla="*/ 969344 h 1011066"/>
              <a:gd name="connsiteX7" fmla="*/ 5958 w 1655812"/>
              <a:gd name="connsiteY7" fmla="*/ 834045 h 1011066"/>
              <a:gd name="connsiteX8" fmla="*/ 2481 w 1655812"/>
              <a:gd name="connsiteY8" fmla="*/ 229082 h 1011066"/>
              <a:gd name="connsiteX9" fmla="*/ 23966 w 1655812"/>
              <a:gd name="connsiteY9" fmla="*/ 27291 h 1011066"/>
              <a:gd name="connsiteX0" fmla="*/ 23966 w 1655812"/>
              <a:gd name="connsiteY0" fmla="*/ 27291 h 1011066"/>
              <a:gd name="connsiteX1" fmla="*/ 210871 w 1655812"/>
              <a:gd name="connsiteY1" fmla="*/ 1997 h 1011066"/>
              <a:gd name="connsiteX2" fmla="*/ 1487790 w 1655812"/>
              <a:gd name="connsiteY2" fmla="*/ 2954 h 1011066"/>
              <a:gd name="connsiteX3" fmla="*/ 1655812 w 1655812"/>
              <a:gd name="connsiteY3" fmla="*/ 170976 h 1011066"/>
              <a:gd name="connsiteX4" fmla="*/ 1655812 w 1655812"/>
              <a:gd name="connsiteY4" fmla="*/ 1011066 h 1011066"/>
              <a:gd name="connsiteX5" fmla="*/ 1521845 w 1655812"/>
              <a:gd name="connsiteY5" fmla="*/ 1004409 h 1011066"/>
              <a:gd name="connsiteX6" fmla="*/ 169368 w 1655812"/>
              <a:gd name="connsiteY6" fmla="*/ 1007886 h 1011066"/>
              <a:gd name="connsiteX7" fmla="*/ 37873 w 1655812"/>
              <a:gd name="connsiteY7" fmla="*/ 969344 h 1011066"/>
              <a:gd name="connsiteX8" fmla="*/ 5958 w 1655812"/>
              <a:gd name="connsiteY8" fmla="*/ 834045 h 1011066"/>
              <a:gd name="connsiteX9" fmla="*/ 2481 w 1655812"/>
              <a:gd name="connsiteY9" fmla="*/ 229082 h 1011066"/>
              <a:gd name="connsiteX10" fmla="*/ 23966 w 1655812"/>
              <a:gd name="connsiteY10" fmla="*/ 27291 h 1011066"/>
              <a:gd name="connsiteX0" fmla="*/ 23966 w 1655812"/>
              <a:gd name="connsiteY0" fmla="*/ 27291 h 1011362"/>
              <a:gd name="connsiteX1" fmla="*/ 210871 w 1655812"/>
              <a:gd name="connsiteY1" fmla="*/ 1997 h 1011362"/>
              <a:gd name="connsiteX2" fmla="*/ 1487790 w 1655812"/>
              <a:gd name="connsiteY2" fmla="*/ 2954 h 1011362"/>
              <a:gd name="connsiteX3" fmla="*/ 1655812 w 1655812"/>
              <a:gd name="connsiteY3" fmla="*/ 170976 h 1011362"/>
              <a:gd name="connsiteX4" fmla="*/ 1655812 w 1655812"/>
              <a:gd name="connsiteY4" fmla="*/ 1011066 h 1011362"/>
              <a:gd name="connsiteX5" fmla="*/ 1521845 w 1655812"/>
              <a:gd name="connsiteY5" fmla="*/ 1011362 h 1011362"/>
              <a:gd name="connsiteX6" fmla="*/ 169368 w 1655812"/>
              <a:gd name="connsiteY6" fmla="*/ 1007886 h 1011362"/>
              <a:gd name="connsiteX7" fmla="*/ 37873 w 1655812"/>
              <a:gd name="connsiteY7" fmla="*/ 969344 h 1011362"/>
              <a:gd name="connsiteX8" fmla="*/ 5958 w 1655812"/>
              <a:gd name="connsiteY8" fmla="*/ 834045 h 1011362"/>
              <a:gd name="connsiteX9" fmla="*/ 2481 w 1655812"/>
              <a:gd name="connsiteY9" fmla="*/ 229082 h 1011362"/>
              <a:gd name="connsiteX10" fmla="*/ 23966 w 1655812"/>
              <a:gd name="connsiteY10" fmla="*/ 27291 h 1011362"/>
              <a:gd name="connsiteX0" fmla="*/ 23966 w 1657441"/>
              <a:gd name="connsiteY0" fmla="*/ 27291 h 1011362"/>
              <a:gd name="connsiteX1" fmla="*/ 210871 w 1657441"/>
              <a:gd name="connsiteY1" fmla="*/ 1997 h 1011362"/>
              <a:gd name="connsiteX2" fmla="*/ 1487790 w 1657441"/>
              <a:gd name="connsiteY2" fmla="*/ 2954 h 1011362"/>
              <a:gd name="connsiteX3" fmla="*/ 1655812 w 1657441"/>
              <a:gd name="connsiteY3" fmla="*/ 170976 h 1011362"/>
              <a:gd name="connsiteX4" fmla="*/ 1657441 w 1657441"/>
              <a:gd name="connsiteY4" fmla="*/ 827092 h 1011362"/>
              <a:gd name="connsiteX5" fmla="*/ 1655812 w 1657441"/>
              <a:gd name="connsiteY5" fmla="*/ 1011066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73259"/>
              <a:gd name="connsiteY0" fmla="*/ 27291 h 1024912"/>
              <a:gd name="connsiteX1" fmla="*/ 210871 w 1673259"/>
              <a:gd name="connsiteY1" fmla="*/ 1997 h 1024912"/>
              <a:gd name="connsiteX2" fmla="*/ 1487790 w 1673259"/>
              <a:gd name="connsiteY2" fmla="*/ 2954 h 1024912"/>
              <a:gd name="connsiteX3" fmla="*/ 1655812 w 1673259"/>
              <a:gd name="connsiteY3" fmla="*/ 170976 h 1024912"/>
              <a:gd name="connsiteX4" fmla="*/ 1657441 w 1673259"/>
              <a:gd name="connsiteY4" fmla="*/ 827092 h 1024912"/>
              <a:gd name="connsiteX5" fmla="*/ 1655812 w 1673259"/>
              <a:gd name="connsiteY5" fmla="*/ 1011066 h 1024912"/>
              <a:gd name="connsiteX6" fmla="*/ 1521845 w 1673259"/>
              <a:gd name="connsiteY6" fmla="*/ 1011362 h 1024912"/>
              <a:gd name="connsiteX7" fmla="*/ 169368 w 1673259"/>
              <a:gd name="connsiteY7" fmla="*/ 1007886 h 1024912"/>
              <a:gd name="connsiteX8" fmla="*/ 37873 w 1673259"/>
              <a:gd name="connsiteY8" fmla="*/ 969344 h 1024912"/>
              <a:gd name="connsiteX9" fmla="*/ 5958 w 1673259"/>
              <a:gd name="connsiteY9" fmla="*/ 834045 h 1024912"/>
              <a:gd name="connsiteX10" fmla="*/ 2481 w 1673259"/>
              <a:gd name="connsiteY10" fmla="*/ 229082 h 1024912"/>
              <a:gd name="connsiteX11" fmla="*/ 23966 w 1673259"/>
              <a:gd name="connsiteY11" fmla="*/ 27291 h 1024912"/>
              <a:gd name="connsiteX0" fmla="*/ 23966 w 1660622"/>
              <a:gd name="connsiteY0" fmla="*/ 27291 h 1011378"/>
              <a:gd name="connsiteX1" fmla="*/ 210871 w 1660622"/>
              <a:gd name="connsiteY1" fmla="*/ 1997 h 1011378"/>
              <a:gd name="connsiteX2" fmla="*/ 1487790 w 1660622"/>
              <a:gd name="connsiteY2" fmla="*/ 2954 h 1011378"/>
              <a:gd name="connsiteX3" fmla="*/ 1655812 w 1660622"/>
              <a:gd name="connsiteY3" fmla="*/ 170976 h 1011378"/>
              <a:gd name="connsiteX4" fmla="*/ 1657441 w 1660622"/>
              <a:gd name="connsiteY4" fmla="*/ 827092 h 1011378"/>
              <a:gd name="connsiteX5" fmla="*/ 1627997 w 1660622"/>
              <a:gd name="connsiteY5" fmla="*/ 969345 h 1011378"/>
              <a:gd name="connsiteX6" fmla="*/ 1521845 w 1660622"/>
              <a:gd name="connsiteY6" fmla="*/ 1011362 h 1011378"/>
              <a:gd name="connsiteX7" fmla="*/ 169368 w 1660622"/>
              <a:gd name="connsiteY7" fmla="*/ 1007886 h 1011378"/>
              <a:gd name="connsiteX8" fmla="*/ 37873 w 1660622"/>
              <a:gd name="connsiteY8" fmla="*/ 969344 h 1011378"/>
              <a:gd name="connsiteX9" fmla="*/ 5958 w 1660622"/>
              <a:gd name="connsiteY9" fmla="*/ 834045 h 1011378"/>
              <a:gd name="connsiteX10" fmla="*/ 2481 w 1660622"/>
              <a:gd name="connsiteY10" fmla="*/ 229082 h 1011378"/>
              <a:gd name="connsiteX11" fmla="*/ 23966 w 1660622"/>
              <a:gd name="connsiteY11" fmla="*/ 27291 h 1011378"/>
              <a:gd name="connsiteX0" fmla="*/ 23966 w 1657441"/>
              <a:gd name="connsiteY0" fmla="*/ 27291 h 1011362"/>
              <a:gd name="connsiteX1" fmla="*/ 210871 w 1657441"/>
              <a:gd name="connsiteY1" fmla="*/ 1997 h 1011362"/>
              <a:gd name="connsiteX2" fmla="*/ 1487790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57441"/>
              <a:gd name="connsiteY0" fmla="*/ 27291 h 1011362"/>
              <a:gd name="connsiteX1" fmla="*/ 210871 w 1657441"/>
              <a:gd name="connsiteY1" fmla="*/ 1997 h 1011362"/>
              <a:gd name="connsiteX2" fmla="*/ 1487790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57441"/>
              <a:gd name="connsiteY0" fmla="*/ 27291 h 1011362"/>
              <a:gd name="connsiteX1" fmla="*/ 210871 w 1657441"/>
              <a:gd name="connsiteY1" fmla="*/ 1997 h 1011362"/>
              <a:gd name="connsiteX2" fmla="*/ 1394963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 name="connsiteX0" fmla="*/ 23966 w 1657441"/>
              <a:gd name="connsiteY0" fmla="*/ 27291 h 1011362"/>
              <a:gd name="connsiteX1" fmla="*/ 210871 w 1657441"/>
              <a:gd name="connsiteY1" fmla="*/ 1997 h 1011362"/>
              <a:gd name="connsiteX2" fmla="*/ 1427726 w 1657441"/>
              <a:gd name="connsiteY2" fmla="*/ 2954 h 1011362"/>
              <a:gd name="connsiteX3" fmla="*/ 1655812 w 1657441"/>
              <a:gd name="connsiteY3" fmla="*/ 170976 h 1011362"/>
              <a:gd name="connsiteX4" fmla="*/ 1657441 w 1657441"/>
              <a:gd name="connsiteY4" fmla="*/ 827092 h 1011362"/>
              <a:gd name="connsiteX5" fmla="*/ 1627997 w 1657441"/>
              <a:gd name="connsiteY5" fmla="*/ 969345 h 1011362"/>
              <a:gd name="connsiteX6" fmla="*/ 1521845 w 1657441"/>
              <a:gd name="connsiteY6" fmla="*/ 1011362 h 1011362"/>
              <a:gd name="connsiteX7" fmla="*/ 169368 w 1657441"/>
              <a:gd name="connsiteY7" fmla="*/ 1007886 h 1011362"/>
              <a:gd name="connsiteX8" fmla="*/ 37873 w 1657441"/>
              <a:gd name="connsiteY8" fmla="*/ 969344 h 1011362"/>
              <a:gd name="connsiteX9" fmla="*/ 5958 w 1657441"/>
              <a:gd name="connsiteY9" fmla="*/ 834045 h 1011362"/>
              <a:gd name="connsiteX10" fmla="*/ 2481 w 1657441"/>
              <a:gd name="connsiteY10" fmla="*/ 229082 h 1011362"/>
              <a:gd name="connsiteX11" fmla="*/ 23966 w 1657441"/>
              <a:gd name="connsiteY11" fmla="*/ 27291 h 101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441" h="1011362">
                <a:moveTo>
                  <a:pt x="23966" y="27291"/>
                </a:moveTo>
                <a:cubicBezTo>
                  <a:pt x="58698" y="-10557"/>
                  <a:pt x="81056" y="1997"/>
                  <a:pt x="210871" y="1997"/>
                </a:cubicBezTo>
                <a:lnTo>
                  <a:pt x="1427726" y="2954"/>
                </a:lnTo>
                <a:lnTo>
                  <a:pt x="1655812" y="170976"/>
                </a:lnTo>
                <a:lnTo>
                  <a:pt x="1657441" y="827092"/>
                </a:lnTo>
                <a:cubicBezTo>
                  <a:pt x="1657441" y="894094"/>
                  <a:pt x="1650596" y="938633"/>
                  <a:pt x="1627997" y="969345"/>
                </a:cubicBezTo>
                <a:cubicBezTo>
                  <a:pt x="1605398" y="1000057"/>
                  <a:pt x="1571408" y="1008416"/>
                  <a:pt x="1521845" y="1011362"/>
                </a:cubicBezTo>
                <a:lnTo>
                  <a:pt x="169368" y="1007886"/>
                </a:lnTo>
                <a:cubicBezTo>
                  <a:pt x="84561" y="1011363"/>
                  <a:pt x="65108" y="998318"/>
                  <a:pt x="37873" y="969344"/>
                </a:cubicBezTo>
                <a:cubicBezTo>
                  <a:pt x="10638" y="940371"/>
                  <a:pt x="5483" y="880932"/>
                  <a:pt x="5958" y="834045"/>
                </a:cubicBezTo>
                <a:lnTo>
                  <a:pt x="2481" y="229082"/>
                </a:lnTo>
                <a:cubicBezTo>
                  <a:pt x="2481" y="99308"/>
                  <a:pt x="-10766" y="65139"/>
                  <a:pt x="23966" y="27291"/>
                </a:cubicBezTo>
                <a:close/>
              </a:path>
            </a:pathLst>
          </a:custGeom>
          <a:scene3d>
            <a:camera prst="perspectiveHeroicExtremeLeftFacing"/>
            <a:lightRig rig="glow" dir="t">
              <a:rot lat="0" lon="0" rev="1800000"/>
            </a:lightRig>
          </a:scene3d>
          <a:sp3d contourW="10160" prstMaterial="dkEdge">
            <a:bevelT w="20320" h="19050" prst="angle"/>
            <a:contourClr>
              <a:schemeClr val="accent1">
                <a:shade val="30000"/>
                <a:satMod val="1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600000" flipH="1">
            <a:off x="4195326" y="3610517"/>
            <a:ext cx="850598" cy="754756"/>
          </a:xfrm>
          <a:prstGeom prst="rect">
            <a:avLst/>
          </a:prstGeom>
          <a:noFill/>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15" name="Rechteck 14"/>
          <p:cNvSpPr/>
          <p:nvPr/>
        </p:nvSpPr>
        <p:spPr>
          <a:xfrm>
            <a:off x="1907703" y="1403484"/>
            <a:ext cx="620683" cy="369332"/>
          </a:xfrm>
          <a:prstGeom prst="rect">
            <a:avLst/>
          </a:prstGeom>
        </p:spPr>
        <p:txBody>
          <a:bodyPr wrap="none">
            <a:spAutoFit/>
          </a:bodyPr>
          <a:lstStyle/>
          <a:p>
            <a:r>
              <a:rPr lang="de-DE" dirty="0" smtClean="0"/>
              <a:t>ID-1</a:t>
            </a:r>
            <a:endParaRPr lang="de-DE" dirty="0"/>
          </a:p>
        </p:txBody>
      </p:sp>
      <p:sp>
        <p:nvSpPr>
          <p:cNvPr id="16" name="Rechteck 15"/>
          <p:cNvSpPr/>
          <p:nvPr/>
        </p:nvSpPr>
        <p:spPr>
          <a:xfrm>
            <a:off x="4534736" y="1403484"/>
            <a:ext cx="620683" cy="369332"/>
          </a:xfrm>
          <a:prstGeom prst="rect">
            <a:avLst/>
          </a:prstGeom>
        </p:spPr>
        <p:txBody>
          <a:bodyPr wrap="none">
            <a:spAutoFit/>
          </a:bodyPr>
          <a:lstStyle/>
          <a:p>
            <a:r>
              <a:rPr lang="de-DE" dirty="0" smtClean="0"/>
              <a:t>ID-2</a:t>
            </a:r>
            <a:endParaRPr lang="de-DE" dirty="0"/>
          </a:p>
        </p:txBody>
      </p:sp>
      <p:sp>
        <p:nvSpPr>
          <p:cNvPr id="17" name="Rechteck 16"/>
          <p:cNvSpPr/>
          <p:nvPr/>
        </p:nvSpPr>
        <p:spPr>
          <a:xfrm>
            <a:off x="5282173" y="1403484"/>
            <a:ext cx="620683" cy="369332"/>
          </a:xfrm>
          <a:prstGeom prst="rect">
            <a:avLst/>
          </a:prstGeom>
        </p:spPr>
        <p:txBody>
          <a:bodyPr wrap="none">
            <a:spAutoFit/>
          </a:bodyPr>
          <a:lstStyle/>
          <a:p>
            <a:r>
              <a:rPr lang="de-DE" dirty="0" smtClean="0"/>
              <a:t>ID-3</a:t>
            </a:r>
            <a:endParaRPr lang="de-DE" dirty="0"/>
          </a:p>
        </p:txBody>
      </p:sp>
      <p:sp>
        <p:nvSpPr>
          <p:cNvPr id="18" name="Rechteck 17"/>
          <p:cNvSpPr/>
          <p:nvPr/>
        </p:nvSpPr>
        <p:spPr>
          <a:xfrm>
            <a:off x="3530818" y="1403484"/>
            <a:ext cx="877163" cy="369332"/>
          </a:xfrm>
          <a:prstGeom prst="rect">
            <a:avLst/>
          </a:prstGeom>
        </p:spPr>
        <p:txBody>
          <a:bodyPr wrap="none">
            <a:spAutoFit/>
          </a:bodyPr>
          <a:lstStyle/>
          <a:p>
            <a:r>
              <a:rPr lang="de-DE" dirty="0" smtClean="0"/>
              <a:t>ID-000</a:t>
            </a:r>
            <a:endParaRPr lang="de-DE" dirty="0"/>
          </a:p>
        </p:txBody>
      </p:sp>
      <p:sp>
        <p:nvSpPr>
          <p:cNvPr id="20" name="Rechteck 19"/>
          <p:cNvSpPr/>
          <p:nvPr/>
        </p:nvSpPr>
        <p:spPr>
          <a:xfrm>
            <a:off x="2655141" y="1403484"/>
            <a:ext cx="748923" cy="369332"/>
          </a:xfrm>
          <a:prstGeom prst="rect">
            <a:avLst/>
          </a:prstGeom>
        </p:spPr>
        <p:txBody>
          <a:bodyPr wrap="none">
            <a:spAutoFit/>
          </a:bodyPr>
          <a:lstStyle/>
          <a:p>
            <a:r>
              <a:rPr lang="de-DE" dirty="0" smtClean="0"/>
              <a:t>ID-00</a:t>
            </a:r>
            <a:endParaRPr lang="de-DE" dirty="0"/>
          </a:p>
        </p:txBody>
      </p:sp>
      <p:sp>
        <p:nvSpPr>
          <p:cNvPr id="23" name="Inhaltsplatzhalter 8"/>
          <p:cNvSpPr txBox="1">
            <a:spLocks/>
          </p:cNvSpPr>
          <p:nvPr/>
        </p:nvSpPr>
        <p:spPr>
          <a:xfrm>
            <a:off x="8738774" y="2274781"/>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5276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2" grpId="0" animBg="1"/>
      <p:bldP spid="21" grpId="0" animBg="1"/>
      <p:bldP spid="15" grpId="0"/>
      <p:bldP spid="16" grpId="0"/>
      <p:bldP spid="1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Materialien</a:t>
            </a:r>
            <a:endParaRPr lang="de-DE" dirty="0"/>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3874632145"/>
              </p:ext>
            </p:extLst>
          </p:nvPr>
        </p:nvGraphicFramePr>
        <p:xfrm>
          <a:off x="457200" y="1600200"/>
          <a:ext cx="6635750" cy="3703320"/>
        </p:xfrm>
        <a:graphic>
          <a:graphicData uri="http://schemas.openxmlformats.org/drawingml/2006/table">
            <a:tbl>
              <a:tblPr firstRow="1" bandRow="1">
                <a:tableStyleId>{3C2FFA5D-87B4-456A-9821-1D502468CF0F}</a:tableStyleId>
              </a:tblPr>
              <a:tblGrid>
                <a:gridCol w="1327150"/>
                <a:gridCol w="1327150"/>
                <a:gridCol w="1327150"/>
                <a:gridCol w="1327150"/>
                <a:gridCol w="1327150"/>
              </a:tblGrid>
              <a:tr h="370840">
                <a:tc>
                  <a:txBody>
                    <a:bodyPr/>
                    <a:lstStyle/>
                    <a:p>
                      <a:r>
                        <a:rPr lang="de-DE" sz="1400" dirty="0" smtClean="0"/>
                        <a:t>Eigenschaft</a:t>
                      </a:r>
                      <a:endParaRPr lang="de-DE" sz="1400" dirty="0"/>
                    </a:p>
                  </a:txBody>
                  <a:tcPr/>
                </a:tc>
                <a:tc>
                  <a:txBody>
                    <a:bodyPr/>
                    <a:lstStyle/>
                    <a:p>
                      <a:r>
                        <a:rPr lang="de-DE" sz="1400" dirty="0" smtClean="0"/>
                        <a:t>PVC</a:t>
                      </a:r>
                      <a:endParaRPr lang="de-DE" sz="1400" dirty="0"/>
                    </a:p>
                  </a:txBody>
                  <a:tcPr/>
                </a:tc>
                <a:tc>
                  <a:txBody>
                    <a:bodyPr/>
                    <a:lstStyle/>
                    <a:p>
                      <a:r>
                        <a:rPr lang="de-DE" sz="1400" dirty="0" smtClean="0"/>
                        <a:t>ABS</a:t>
                      </a:r>
                      <a:endParaRPr lang="de-DE" sz="1400" dirty="0"/>
                    </a:p>
                  </a:txBody>
                  <a:tcPr/>
                </a:tc>
                <a:tc>
                  <a:txBody>
                    <a:bodyPr/>
                    <a:lstStyle/>
                    <a:p>
                      <a:r>
                        <a:rPr lang="de-DE" sz="1400" dirty="0" smtClean="0"/>
                        <a:t>PC</a:t>
                      </a:r>
                      <a:endParaRPr lang="de-DE" sz="1400" dirty="0"/>
                    </a:p>
                  </a:txBody>
                  <a:tcPr/>
                </a:tc>
                <a:tc>
                  <a:txBody>
                    <a:bodyPr/>
                    <a:lstStyle/>
                    <a:p>
                      <a:r>
                        <a:rPr lang="de-DE" sz="1400" dirty="0" smtClean="0"/>
                        <a:t>PET</a:t>
                      </a:r>
                      <a:endParaRPr lang="de-DE" sz="1400" dirty="0"/>
                    </a:p>
                  </a:txBody>
                  <a:tcPr/>
                </a:tc>
              </a:tr>
              <a:tr h="370840">
                <a:tc>
                  <a:txBody>
                    <a:bodyPr/>
                    <a:lstStyle/>
                    <a:p>
                      <a:r>
                        <a:rPr lang="de-DE" sz="1400" dirty="0" smtClean="0"/>
                        <a:t>Haupteinsatz</a:t>
                      </a:r>
                      <a:endParaRPr lang="de-DE" sz="1400" dirty="0"/>
                    </a:p>
                  </a:txBody>
                  <a:tcPr/>
                </a:tc>
                <a:tc>
                  <a:txBody>
                    <a:bodyPr/>
                    <a:lstStyle/>
                    <a:p>
                      <a:r>
                        <a:rPr lang="de-DE" sz="1400" dirty="0" smtClean="0"/>
                        <a:t>Kreditkarten</a:t>
                      </a:r>
                      <a:endParaRPr lang="de-DE" sz="1400" dirty="0"/>
                    </a:p>
                  </a:txBody>
                  <a:tcPr/>
                </a:tc>
                <a:tc>
                  <a:txBody>
                    <a:bodyPr/>
                    <a:lstStyle/>
                    <a:p>
                      <a:r>
                        <a:rPr lang="de-DE" sz="1400" dirty="0" smtClean="0"/>
                        <a:t>Mobiltelefonkarten</a:t>
                      </a:r>
                      <a:endParaRPr lang="de-DE" sz="1400" dirty="0"/>
                    </a:p>
                  </a:txBody>
                  <a:tcPr/>
                </a:tc>
                <a:tc>
                  <a:txBody>
                    <a:bodyPr/>
                    <a:lstStyle/>
                    <a:p>
                      <a:r>
                        <a:rPr lang="de-DE" sz="1400" dirty="0" smtClean="0"/>
                        <a:t>ID-Karten</a:t>
                      </a:r>
                      <a:endParaRPr lang="de-DE" sz="1400" dirty="0"/>
                    </a:p>
                  </a:txBody>
                  <a:tcPr/>
                </a:tc>
                <a:tc>
                  <a:txBody>
                    <a:bodyPr/>
                    <a:lstStyle/>
                    <a:p>
                      <a:r>
                        <a:rPr lang="de-DE" sz="1400" dirty="0" smtClean="0"/>
                        <a:t>KV-Karten</a:t>
                      </a:r>
                      <a:endParaRPr lang="de-DE" sz="1400" dirty="0"/>
                    </a:p>
                  </a:txBody>
                  <a:tcPr/>
                </a:tc>
              </a:tr>
              <a:tr h="370840">
                <a:tc>
                  <a:txBody>
                    <a:bodyPr/>
                    <a:lstStyle/>
                    <a:p>
                      <a:r>
                        <a:rPr lang="de-DE" sz="1400" dirty="0" smtClean="0"/>
                        <a:t>Haupt-eigenschaft</a:t>
                      </a:r>
                      <a:endParaRPr lang="de-DE" sz="1400" dirty="0"/>
                    </a:p>
                  </a:txBody>
                  <a:tcPr/>
                </a:tc>
                <a:tc>
                  <a:txBody>
                    <a:bodyPr/>
                    <a:lstStyle/>
                    <a:p>
                      <a:r>
                        <a:rPr lang="de-DE" sz="1400" dirty="0" smtClean="0"/>
                        <a:t>kostengünstig</a:t>
                      </a:r>
                      <a:endParaRPr lang="de-DE" sz="1400" dirty="0"/>
                    </a:p>
                  </a:txBody>
                  <a:tcPr/>
                </a:tc>
                <a:tc>
                  <a:txBody>
                    <a:bodyPr/>
                    <a:lstStyle/>
                    <a:p>
                      <a:r>
                        <a:rPr lang="de-DE" sz="1400" dirty="0" smtClean="0"/>
                        <a:t>temperatur-beständig</a:t>
                      </a:r>
                      <a:endParaRPr lang="de-DE" sz="1400" dirty="0"/>
                    </a:p>
                  </a:txBody>
                  <a:tcPr/>
                </a:tc>
                <a:tc>
                  <a:txBody>
                    <a:bodyPr/>
                    <a:lstStyle/>
                    <a:p>
                      <a:r>
                        <a:rPr lang="de-DE" sz="1400" dirty="0" smtClean="0"/>
                        <a:t>langlebig</a:t>
                      </a:r>
                      <a:endParaRPr lang="de-DE" sz="1400" dirty="0"/>
                    </a:p>
                  </a:txBody>
                  <a:tcPr/>
                </a:tc>
                <a:tc>
                  <a:txBody>
                    <a:bodyPr/>
                    <a:lstStyle/>
                    <a:p>
                      <a:r>
                        <a:rPr lang="de-DE" sz="1400" dirty="0" smtClean="0"/>
                        <a:t>umweltfreund-</a:t>
                      </a:r>
                      <a:r>
                        <a:rPr lang="de-DE" sz="1400" dirty="0" err="1" smtClean="0"/>
                        <a:t>lich</a:t>
                      </a:r>
                      <a:endParaRPr lang="de-DE" sz="1400" dirty="0"/>
                    </a:p>
                  </a:txBody>
                  <a:tcPr/>
                </a:tc>
              </a:tr>
              <a:tr h="370840">
                <a:tc>
                  <a:txBody>
                    <a:bodyPr/>
                    <a:lstStyle/>
                    <a:p>
                      <a:r>
                        <a:rPr lang="de-DE" sz="1400" dirty="0" err="1" smtClean="0"/>
                        <a:t>Wärmebe-ständigkeit</a:t>
                      </a:r>
                      <a:endParaRPr lang="de-DE" sz="1400" dirty="0"/>
                    </a:p>
                  </a:txBody>
                  <a:tcPr/>
                </a:tc>
                <a:tc>
                  <a:txBody>
                    <a:bodyPr/>
                    <a:lstStyle/>
                    <a:p>
                      <a:r>
                        <a:rPr lang="de-DE" sz="1400" dirty="0" smtClean="0"/>
                        <a:t>65-90 °C</a:t>
                      </a:r>
                      <a:endParaRPr lang="de-DE" sz="1400" dirty="0"/>
                    </a:p>
                  </a:txBody>
                  <a:tcPr/>
                </a:tc>
                <a:tc>
                  <a:txBody>
                    <a:bodyPr/>
                    <a:lstStyle/>
                    <a:p>
                      <a:r>
                        <a:rPr lang="de-DE" sz="1400" dirty="0" smtClean="0"/>
                        <a:t>75-100 °C</a:t>
                      </a:r>
                      <a:endParaRPr lang="de-DE" sz="1400" dirty="0"/>
                    </a:p>
                  </a:txBody>
                  <a:tcPr/>
                </a:tc>
                <a:tc>
                  <a:txBody>
                    <a:bodyPr/>
                    <a:lstStyle/>
                    <a:p>
                      <a:r>
                        <a:rPr lang="de-DE" sz="1400" dirty="0" smtClean="0"/>
                        <a:t>160 °C</a:t>
                      </a:r>
                      <a:endParaRPr lang="de-DE" sz="1400" dirty="0"/>
                    </a:p>
                  </a:txBody>
                  <a:tcPr/>
                </a:tc>
                <a:tc>
                  <a:txBody>
                    <a:bodyPr/>
                    <a:lstStyle/>
                    <a:p>
                      <a:r>
                        <a:rPr lang="de-DE" sz="1400" dirty="0" smtClean="0"/>
                        <a:t>bis 80 °C</a:t>
                      </a:r>
                      <a:endParaRPr lang="de-DE" sz="1400" dirty="0"/>
                    </a:p>
                  </a:txBody>
                  <a:tcPr/>
                </a:tc>
              </a:tr>
              <a:tr h="370840">
                <a:tc>
                  <a:txBody>
                    <a:bodyPr/>
                    <a:lstStyle/>
                    <a:p>
                      <a:r>
                        <a:rPr lang="de-DE" sz="1400" dirty="0" smtClean="0"/>
                        <a:t>mechanische Festigkeit</a:t>
                      </a:r>
                      <a:endParaRPr lang="de-DE" sz="1400" dirty="0"/>
                    </a:p>
                  </a:txBody>
                  <a:tcPr/>
                </a:tc>
                <a:tc>
                  <a:txBody>
                    <a:bodyPr/>
                    <a:lstStyle/>
                    <a:p>
                      <a:r>
                        <a:rPr lang="de-DE" sz="1400" dirty="0" smtClean="0"/>
                        <a:t>gut</a:t>
                      </a:r>
                      <a:endParaRPr lang="de-DE" sz="1400" dirty="0"/>
                    </a:p>
                  </a:txBody>
                  <a:tcPr/>
                </a:tc>
                <a:tc>
                  <a:txBody>
                    <a:bodyPr/>
                    <a:lstStyle/>
                    <a:p>
                      <a:r>
                        <a:rPr lang="de-DE" sz="1400" dirty="0" smtClean="0"/>
                        <a:t>gut</a:t>
                      </a:r>
                      <a:endParaRPr lang="de-DE" sz="1400" dirty="0"/>
                    </a:p>
                  </a:txBody>
                  <a:tcPr/>
                </a:tc>
                <a:tc>
                  <a:txBody>
                    <a:bodyPr/>
                    <a:lstStyle/>
                    <a:p>
                      <a:r>
                        <a:rPr lang="de-DE" sz="1400" dirty="0" smtClean="0"/>
                        <a:t>gut</a:t>
                      </a:r>
                      <a:endParaRPr lang="de-DE" sz="1400" dirty="0"/>
                    </a:p>
                  </a:txBody>
                  <a:tcPr/>
                </a:tc>
                <a:tc>
                  <a:txBody>
                    <a:bodyPr/>
                    <a:lstStyle/>
                    <a:p>
                      <a:r>
                        <a:rPr lang="de-DE" sz="1400" dirty="0" smtClean="0"/>
                        <a:t>sehr gut</a:t>
                      </a:r>
                      <a:endParaRPr lang="de-DE" sz="1400" dirty="0"/>
                    </a:p>
                  </a:txBody>
                  <a:tcPr/>
                </a:tc>
              </a:tr>
              <a:tr h="370840">
                <a:tc>
                  <a:txBody>
                    <a:bodyPr/>
                    <a:lstStyle/>
                    <a:p>
                      <a:r>
                        <a:rPr lang="de-DE" sz="1400" dirty="0" smtClean="0"/>
                        <a:t>Lebensdauer</a:t>
                      </a:r>
                      <a:endParaRPr lang="de-DE" sz="1400" dirty="0"/>
                    </a:p>
                  </a:txBody>
                  <a:tcPr/>
                </a:tc>
                <a:tc>
                  <a:txBody>
                    <a:bodyPr/>
                    <a:lstStyle/>
                    <a:p>
                      <a:r>
                        <a:rPr lang="de-DE" sz="1400" dirty="0" smtClean="0"/>
                        <a:t>ca. 2 Jahre</a:t>
                      </a:r>
                      <a:endParaRPr lang="de-DE" sz="1400" dirty="0"/>
                    </a:p>
                  </a:txBody>
                  <a:tcPr/>
                </a:tc>
                <a:tc>
                  <a:txBody>
                    <a:bodyPr/>
                    <a:lstStyle/>
                    <a:p>
                      <a:r>
                        <a:rPr lang="de-DE" sz="1400" dirty="0" smtClean="0"/>
                        <a:t>ca. 3 Jahre</a:t>
                      </a:r>
                      <a:endParaRPr lang="de-DE" sz="1400" dirty="0"/>
                    </a:p>
                  </a:txBody>
                  <a:tcPr/>
                </a:tc>
                <a:tc>
                  <a:txBody>
                    <a:bodyPr/>
                    <a:lstStyle/>
                    <a:p>
                      <a:r>
                        <a:rPr lang="de-DE" sz="1400" dirty="0" smtClean="0"/>
                        <a:t>ca. 5 Jahre</a:t>
                      </a:r>
                      <a:endParaRPr lang="de-DE" sz="1400" dirty="0"/>
                    </a:p>
                  </a:txBody>
                  <a:tcPr/>
                </a:tc>
                <a:tc>
                  <a:txBody>
                    <a:bodyPr/>
                    <a:lstStyle/>
                    <a:p>
                      <a:r>
                        <a:rPr lang="de-DE" sz="1400" dirty="0" smtClean="0"/>
                        <a:t>ca. 3 Jahre</a:t>
                      </a:r>
                      <a:endParaRPr lang="de-DE" sz="1400" dirty="0"/>
                    </a:p>
                  </a:txBody>
                  <a:tcPr/>
                </a:tc>
              </a:tr>
              <a:tr h="370840">
                <a:tc>
                  <a:txBody>
                    <a:bodyPr/>
                    <a:lstStyle/>
                    <a:p>
                      <a:r>
                        <a:rPr lang="de-DE" sz="1400" dirty="0" smtClean="0"/>
                        <a:t>Preis</a:t>
                      </a:r>
                      <a:endParaRPr lang="de-DE" sz="1400" dirty="0"/>
                    </a:p>
                  </a:txBody>
                  <a:tcPr/>
                </a:tc>
                <a:tc>
                  <a:txBody>
                    <a:bodyPr/>
                    <a:lstStyle/>
                    <a:p>
                      <a:r>
                        <a:rPr lang="de-DE" sz="1400" dirty="0" smtClean="0"/>
                        <a:t>1 </a:t>
                      </a:r>
                      <a:r>
                        <a:rPr lang="de-DE" sz="1400" dirty="0" err="1" smtClean="0"/>
                        <a:t>fach</a:t>
                      </a:r>
                      <a:endParaRPr lang="de-DE" sz="1400" dirty="0"/>
                    </a:p>
                  </a:txBody>
                  <a:tcPr/>
                </a:tc>
                <a:tc>
                  <a:txBody>
                    <a:bodyPr/>
                    <a:lstStyle/>
                    <a:p>
                      <a:r>
                        <a:rPr lang="de-DE" sz="1400" dirty="0" smtClean="0"/>
                        <a:t>2 </a:t>
                      </a:r>
                      <a:r>
                        <a:rPr lang="de-DE" sz="1400" dirty="0" err="1" smtClean="0"/>
                        <a:t>fach</a:t>
                      </a:r>
                      <a:endParaRPr lang="de-DE" sz="1400" dirty="0"/>
                    </a:p>
                  </a:txBody>
                  <a:tcPr/>
                </a:tc>
                <a:tc>
                  <a:txBody>
                    <a:bodyPr/>
                    <a:lstStyle/>
                    <a:p>
                      <a:r>
                        <a:rPr lang="de-DE" sz="1400" dirty="0" smtClean="0"/>
                        <a:t>7 </a:t>
                      </a:r>
                      <a:r>
                        <a:rPr lang="de-DE" sz="1400" dirty="0" err="1" smtClean="0"/>
                        <a:t>fach</a:t>
                      </a:r>
                      <a:endParaRPr lang="de-DE" sz="1400" dirty="0"/>
                    </a:p>
                  </a:txBody>
                  <a:tcPr/>
                </a:tc>
                <a:tc>
                  <a:txBody>
                    <a:bodyPr/>
                    <a:lstStyle/>
                    <a:p>
                      <a:r>
                        <a:rPr lang="de-DE" sz="1400" dirty="0" smtClean="0"/>
                        <a:t>2,5 </a:t>
                      </a:r>
                      <a:r>
                        <a:rPr lang="de-DE" sz="1400" dirty="0" err="1" smtClean="0"/>
                        <a:t>fach</a:t>
                      </a:r>
                      <a:endParaRPr lang="de-DE" sz="1400" dirty="0"/>
                    </a:p>
                  </a:txBody>
                  <a:tcPr/>
                </a:tc>
              </a:tr>
              <a:tr h="370840">
                <a:tc>
                  <a:txBody>
                    <a:bodyPr/>
                    <a:lstStyle/>
                    <a:p>
                      <a:r>
                        <a:rPr lang="de-DE" sz="1400" dirty="0" smtClean="0"/>
                        <a:t>Besonderheit</a:t>
                      </a:r>
                      <a:endParaRPr lang="de-DE" sz="1400" dirty="0"/>
                    </a:p>
                  </a:txBody>
                  <a:tcPr/>
                </a:tc>
                <a:tc>
                  <a:txBody>
                    <a:bodyPr/>
                    <a:lstStyle/>
                    <a:p>
                      <a:r>
                        <a:rPr lang="de-DE" sz="1400" dirty="0" smtClean="0"/>
                        <a:t>negatives Image</a:t>
                      </a:r>
                      <a:endParaRPr lang="de-DE" sz="1400" dirty="0"/>
                    </a:p>
                  </a:txBody>
                  <a:tcPr/>
                </a:tc>
                <a:tc>
                  <a:txBody>
                    <a:bodyPr/>
                    <a:lstStyle/>
                    <a:p>
                      <a:endParaRPr lang="de-DE" sz="1400" dirty="0"/>
                    </a:p>
                  </a:txBody>
                  <a:tcPr/>
                </a:tc>
                <a:tc>
                  <a:txBody>
                    <a:bodyPr/>
                    <a:lstStyle/>
                    <a:p>
                      <a:r>
                        <a:rPr lang="de-DE" sz="1400" dirty="0" smtClean="0"/>
                        <a:t>kerbempfind-</a:t>
                      </a:r>
                      <a:r>
                        <a:rPr lang="de-DE" sz="1400" dirty="0" err="1" smtClean="0"/>
                        <a:t>lich</a:t>
                      </a:r>
                      <a:endParaRPr lang="de-DE" sz="1400" dirty="0"/>
                    </a:p>
                  </a:txBody>
                  <a:tcPr/>
                </a:tc>
                <a:tc>
                  <a:txBody>
                    <a:bodyPr/>
                    <a:lstStyle/>
                    <a:p>
                      <a:endParaRPr lang="de-DE" sz="1400" dirty="0"/>
                    </a:p>
                  </a:txBody>
                  <a:tcPr/>
                </a:tc>
              </a:tr>
            </a:tbl>
          </a:graphicData>
        </a:graphic>
      </p:graphicFrame>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11</a:t>
            </a:fld>
            <a:endParaRPr lang="de-DE"/>
          </a:p>
        </p:txBody>
      </p:sp>
      <p:sp>
        <p:nvSpPr>
          <p:cNvPr id="11" name="Inhaltsplatzhalter 8"/>
          <p:cNvSpPr txBox="1">
            <a:spLocks/>
          </p:cNvSpPr>
          <p:nvPr/>
        </p:nvSpPr>
        <p:spPr>
          <a:xfrm>
            <a:off x="8738774" y="2274781"/>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404221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Schnittstellen</a:t>
            </a:r>
            <a:endParaRPr lang="de-DE" dirty="0"/>
          </a:p>
        </p:txBody>
      </p:sp>
      <p:sp>
        <p:nvSpPr>
          <p:cNvPr id="4" name="Datumsplatzhalter 3"/>
          <p:cNvSpPr>
            <a:spLocks noGrp="1"/>
          </p:cNvSpPr>
          <p:nvPr>
            <p:ph type="dt" sz="half" idx="10"/>
          </p:nvPr>
        </p:nvSpPr>
        <p:spPr/>
        <p:txBody>
          <a:bodyPr/>
          <a:lstStyle/>
          <a:p>
            <a:fld id="{555A8B5B-4681-486F-9D54-FA8E066AAD70}"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12</a:t>
            </a:fld>
            <a:endParaRPr lang="de-DE"/>
          </a:p>
        </p:txBody>
      </p:sp>
      <p:sp>
        <p:nvSpPr>
          <p:cNvPr id="9" name="Inhaltsplatzhalter 10"/>
          <p:cNvSpPr>
            <a:spLocks noGrp="1"/>
          </p:cNvSpPr>
          <p:nvPr>
            <p:ph idx="1"/>
          </p:nvPr>
        </p:nvSpPr>
        <p:spPr>
          <a:xfrm>
            <a:off x="971600" y="2060848"/>
            <a:ext cx="4690864" cy="3340968"/>
          </a:xfrm>
          <a:prstGeom prst="roundRect">
            <a:avLst>
              <a:gd name="adj" fmla="val 8904"/>
            </a:avLst>
          </a:prstGeom>
          <a:scene3d>
            <a:camera prst="perspectiveHeroicExtremeLeftFacing"/>
            <a:lightRig rig="glow" dir="t">
              <a:rot lat="0" lon="0" rev="1800000"/>
            </a:lightRig>
          </a:scene3d>
          <a:sp3d contourW="10160" prstMaterial="dkEdge">
            <a:bevelT w="20320" h="19050" prst="angle"/>
            <a:contourClr>
              <a:schemeClr val="accent1">
                <a:shade val="30000"/>
                <a:satMod val="1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endParaRPr lang="de-DE"/>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20000">
            <a:off x="2157901" y="2967808"/>
            <a:ext cx="684771" cy="607613"/>
          </a:xfrm>
          <a:prstGeom prst="rect">
            <a:avLst/>
          </a:prstGeom>
          <a:noFill/>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2" name="Positionsrahmen 1"/>
          <p:cNvSpPr/>
          <p:nvPr/>
        </p:nvSpPr>
        <p:spPr>
          <a:xfrm>
            <a:off x="1245344" y="2190576"/>
            <a:ext cx="4219896" cy="3024336"/>
          </a:xfrm>
          <a:prstGeom prst="frame">
            <a:avLst>
              <a:gd name="adj1" fmla="val 3442"/>
            </a:avLst>
          </a:prstGeom>
          <a:solidFill>
            <a:srgbClr val="000000">
              <a:alpha val="47843"/>
            </a:srgbClr>
          </a:solidFill>
          <a:ln>
            <a:solidFill>
              <a:srgbClr val="835A5A">
                <a:alpha val="47843"/>
              </a:srgbClr>
            </a:solidFill>
          </a:ln>
          <a:scene3d>
            <a:camera prst="perspectiveHeroicExtremeLeftFacing"/>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solidFill>
                <a:schemeClr val="tx1"/>
              </a:solidFill>
            </a:endParaRPr>
          </a:p>
        </p:txBody>
      </p:sp>
      <p:sp>
        <p:nvSpPr>
          <p:cNvPr id="3" name="Rechteck 2"/>
          <p:cNvSpPr/>
          <p:nvPr/>
        </p:nvSpPr>
        <p:spPr>
          <a:xfrm>
            <a:off x="4896036" y="2352205"/>
            <a:ext cx="494080" cy="394815"/>
          </a:xfrm>
          <a:custGeom>
            <a:avLst/>
            <a:gdLst>
              <a:gd name="connsiteX0" fmla="*/ 0 w 504056"/>
              <a:gd name="connsiteY0" fmla="*/ 0 h 360040"/>
              <a:gd name="connsiteX1" fmla="*/ 504056 w 504056"/>
              <a:gd name="connsiteY1" fmla="*/ 0 h 360040"/>
              <a:gd name="connsiteX2" fmla="*/ 504056 w 504056"/>
              <a:gd name="connsiteY2" fmla="*/ 360040 h 360040"/>
              <a:gd name="connsiteX3" fmla="*/ 0 w 504056"/>
              <a:gd name="connsiteY3" fmla="*/ 360040 h 360040"/>
              <a:gd name="connsiteX4" fmla="*/ 0 w 504056"/>
              <a:gd name="connsiteY4" fmla="*/ 0 h 360040"/>
              <a:gd name="connsiteX0" fmla="*/ 0 w 504056"/>
              <a:gd name="connsiteY0" fmla="*/ 57150 h 360040"/>
              <a:gd name="connsiteX1" fmla="*/ 504056 w 504056"/>
              <a:gd name="connsiteY1" fmla="*/ 0 h 360040"/>
              <a:gd name="connsiteX2" fmla="*/ 504056 w 504056"/>
              <a:gd name="connsiteY2" fmla="*/ 360040 h 360040"/>
              <a:gd name="connsiteX3" fmla="*/ 0 w 504056"/>
              <a:gd name="connsiteY3" fmla="*/ 360040 h 360040"/>
              <a:gd name="connsiteX4" fmla="*/ 0 w 504056"/>
              <a:gd name="connsiteY4" fmla="*/ 57150 h 360040"/>
              <a:gd name="connsiteX0" fmla="*/ 0 w 504056"/>
              <a:gd name="connsiteY0" fmla="*/ 57150 h 398140"/>
              <a:gd name="connsiteX1" fmla="*/ 504056 w 504056"/>
              <a:gd name="connsiteY1" fmla="*/ 0 h 398140"/>
              <a:gd name="connsiteX2" fmla="*/ 504056 w 504056"/>
              <a:gd name="connsiteY2" fmla="*/ 360040 h 398140"/>
              <a:gd name="connsiteX3" fmla="*/ 0 w 504056"/>
              <a:gd name="connsiteY3" fmla="*/ 398140 h 398140"/>
              <a:gd name="connsiteX4" fmla="*/ 0 w 504056"/>
              <a:gd name="connsiteY4" fmla="*/ 57150 h 398140"/>
              <a:gd name="connsiteX0" fmla="*/ 0 w 504056"/>
              <a:gd name="connsiteY0" fmla="*/ 57150 h 398140"/>
              <a:gd name="connsiteX1" fmla="*/ 504056 w 504056"/>
              <a:gd name="connsiteY1" fmla="*/ 0 h 398140"/>
              <a:gd name="connsiteX2" fmla="*/ 485006 w 504056"/>
              <a:gd name="connsiteY2" fmla="*/ 360040 h 398140"/>
              <a:gd name="connsiteX3" fmla="*/ 0 w 504056"/>
              <a:gd name="connsiteY3" fmla="*/ 398140 h 398140"/>
              <a:gd name="connsiteX4" fmla="*/ 0 w 504056"/>
              <a:gd name="connsiteY4" fmla="*/ 57150 h 398140"/>
              <a:gd name="connsiteX0" fmla="*/ 0 w 494080"/>
              <a:gd name="connsiteY0" fmla="*/ 47175 h 388165"/>
              <a:gd name="connsiteX1" fmla="*/ 494080 w 494080"/>
              <a:gd name="connsiteY1" fmla="*/ 0 h 388165"/>
              <a:gd name="connsiteX2" fmla="*/ 485006 w 494080"/>
              <a:gd name="connsiteY2" fmla="*/ 350065 h 388165"/>
              <a:gd name="connsiteX3" fmla="*/ 0 w 494080"/>
              <a:gd name="connsiteY3" fmla="*/ 388165 h 388165"/>
              <a:gd name="connsiteX4" fmla="*/ 0 w 494080"/>
              <a:gd name="connsiteY4" fmla="*/ 47175 h 388165"/>
              <a:gd name="connsiteX0" fmla="*/ 0 w 494080"/>
              <a:gd name="connsiteY0" fmla="*/ 60475 h 401465"/>
              <a:gd name="connsiteX1" fmla="*/ 494080 w 494080"/>
              <a:gd name="connsiteY1" fmla="*/ 0 h 401465"/>
              <a:gd name="connsiteX2" fmla="*/ 485006 w 494080"/>
              <a:gd name="connsiteY2" fmla="*/ 363365 h 401465"/>
              <a:gd name="connsiteX3" fmla="*/ 0 w 494080"/>
              <a:gd name="connsiteY3" fmla="*/ 401465 h 401465"/>
              <a:gd name="connsiteX4" fmla="*/ 0 w 494080"/>
              <a:gd name="connsiteY4" fmla="*/ 60475 h 401465"/>
              <a:gd name="connsiteX0" fmla="*/ 0 w 494080"/>
              <a:gd name="connsiteY0" fmla="*/ 53825 h 394815"/>
              <a:gd name="connsiteX1" fmla="*/ 494080 w 494080"/>
              <a:gd name="connsiteY1" fmla="*/ 0 h 394815"/>
              <a:gd name="connsiteX2" fmla="*/ 485006 w 494080"/>
              <a:gd name="connsiteY2" fmla="*/ 356715 h 394815"/>
              <a:gd name="connsiteX3" fmla="*/ 0 w 494080"/>
              <a:gd name="connsiteY3" fmla="*/ 394815 h 394815"/>
              <a:gd name="connsiteX4" fmla="*/ 0 w 494080"/>
              <a:gd name="connsiteY4" fmla="*/ 53825 h 394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080" h="394815">
                <a:moveTo>
                  <a:pt x="0" y="53825"/>
                </a:moveTo>
                <a:lnTo>
                  <a:pt x="494080" y="0"/>
                </a:lnTo>
                <a:lnTo>
                  <a:pt x="485006" y="356715"/>
                </a:lnTo>
                <a:lnTo>
                  <a:pt x="0" y="394815"/>
                </a:lnTo>
                <a:lnTo>
                  <a:pt x="0" y="53825"/>
                </a:lnTo>
                <a:close/>
              </a:path>
            </a:pathLst>
          </a:custGeom>
          <a:gradFill>
            <a:gsLst>
              <a:gs pos="0">
                <a:schemeClr val="dk1">
                  <a:tint val="1000"/>
                  <a:satMod val="100000"/>
                  <a:alpha val="50000"/>
                </a:schemeClr>
              </a:gs>
              <a:gs pos="68000">
                <a:schemeClr val="dk1">
                  <a:tint val="77000"/>
                  <a:satMod val="100000"/>
                  <a:alpha val="50000"/>
                </a:schemeClr>
              </a:gs>
              <a:gs pos="81000">
                <a:schemeClr val="dk1">
                  <a:tint val="79000"/>
                  <a:satMod val="100000"/>
                  <a:alpha val="50000"/>
                </a:schemeClr>
              </a:gs>
              <a:gs pos="86000">
                <a:schemeClr val="dk1">
                  <a:tint val="73000"/>
                  <a:satMod val="100000"/>
                  <a:alpha val="50000"/>
                </a:schemeClr>
              </a:gs>
              <a:gs pos="100000">
                <a:schemeClr val="dk1">
                  <a:tint val="35000"/>
                  <a:satMod val="100000"/>
                  <a:alpha val="50000"/>
                </a:schemeClr>
              </a:gs>
            </a:gsLst>
          </a:gradFill>
          <a:scene3d>
            <a:camera prst="perspectiveHeroicExtremeLeftFacing"/>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1" name="Rechteck 2"/>
          <p:cNvSpPr/>
          <p:nvPr/>
        </p:nvSpPr>
        <p:spPr>
          <a:xfrm>
            <a:off x="2276833" y="3114421"/>
            <a:ext cx="447364" cy="346740"/>
          </a:xfrm>
          <a:custGeom>
            <a:avLst/>
            <a:gdLst>
              <a:gd name="connsiteX0" fmla="*/ 0 w 504056"/>
              <a:gd name="connsiteY0" fmla="*/ 0 h 360040"/>
              <a:gd name="connsiteX1" fmla="*/ 504056 w 504056"/>
              <a:gd name="connsiteY1" fmla="*/ 0 h 360040"/>
              <a:gd name="connsiteX2" fmla="*/ 504056 w 504056"/>
              <a:gd name="connsiteY2" fmla="*/ 360040 h 360040"/>
              <a:gd name="connsiteX3" fmla="*/ 0 w 504056"/>
              <a:gd name="connsiteY3" fmla="*/ 360040 h 360040"/>
              <a:gd name="connsiteX4" fmla="*/ 0 w 504056"/>
              <a:gd name="connsiteY4" fmla="*/ 0 h 360040"/>
              <a:gd name="connsiteX0" fmla="*/ 0 w 504056"/>
              <a:gd name="connsiteY0" fmla="*/ 57150 h 360040"/>
              <a:gd name="connsiteX1" fmla="*/ 504056 w 504056"/>
              <a:gd name="connsiteY1" fmla="*/ 0 h 360040"/>
              <a:gd name="connsiteX2" fmla="*/ 504056 w 504056"/>
              <a:gd name="connsiteY2" fmla="*/ 360040 h 360040"/>
              <a:gd name="connsiteX3" fmla="*/ 0 w 504056"/>
              <a:gd name="connsiteY3" fmla="*/ 360040 h 360040"/>
              <a:gd name="connsiteX4" fmla="*/ 0 w 504056"/>
              <a:gd name="connsiteY4" fmla="*/ 57150 h 360040"/>
              <a:gd name="connsiteX0" fmla="*/ 0 w 504056"/>
              <a:gd name="connsiteY0" fmla="*/ 57150 h 398140"/>
              <a:gd name="connsiteX1" fmla="*/ 504056 w 504056"/>
              <a:gd name="connsiteY1" fmla="*/ 0 h 398140"/>
              <a:gd name="connsiteX2" fmla="*/ 504056 w 504056"/>
              <a:gd name="connsiteY2" fmla="*/ 360040 h 398140"/>
              <a:gd name="connsiteX3" fmla="*/ 0 w 504056"/>
              <a:gd name="connsiteY3" fmla="*/ 398140 h 398140"/>
              <a:gd name="connsiteX4" fmla="*/ 0 w 504056"/>
              <a:gd name="connsiteY4" fmla="*/ 57150 h 398140"/>
              <a:gd name="connsiteX0" fmla="*/ 0 w 504056"/>
              <a:gd name="connsiteY0" fmla="*/ 57150 h 398140"/>
              <a:gd name="connsiteX1" fmla="*/ 504056 w 504056"/>
              <a:gd name="connsiteY1" fmla="*/ 0 h 398140"/>
              <a:gd name="connsiteX2" fmla="*/ 485006 w 504056"/>
              <a:gd name="connsiteY2" fmla="*/ 360040 h 398140"/>
              <a:gd name="connsiteX3" fmla="*/ 0 w 504056"/>
              <a:gd name="connsiteY3" fmla="*/ 398140 h 398140"/>
              <a:gd name="connsiteX4" fmla="*/ 0 w 504056"/>
              <a:gd name="connsiteY4" fmla="*/ 57150 h 398140"/>
              <a:gd name="connsiteX0" fmla="*/ 0 w 494531"/>
              <a:gd name="connsiteY0" fmla="*/ 28575 h 369565"/>
              <a:gd name="connsiteX1" fmla="*/ 494531 w 494531"/>
              <a:gd name="connsiteY1" fmla="*/ 0 h 369565"/>
              <a:gd name="connsiteX2" fmla="*/ 485006 w 494531"/>
              <a:gd name="connsiteY2" fmla="*/ 331465 h 369565"/>
              <a:gd name="connsiteX3" fmla="*/ 0 w 494531"/>
              <a:gd name="connsiteY3" fmla="*/ 369565 h 369565"/>
              <a:gd name="connsiteX4" fmla="*/ 0 w 494531"/>
              <a:gd name="connsiteY4" fmla="*/ 28575 h 369565"/>
              <a:gd name="connsiteX0" fmla="*/ 0 w 494531"/>
              <a:gd name="connsiteY0" fmla="*/ 28575 h 379090"/>
              <a:gd name="connsiteX1" fmla="*/ 494531 w 494531"/>
              <a:gd name="connsiteY1" fmla="*/ 0 h 379090"/>
              <a:gd name="connsiteX2" fmla="*/ 475481 w 494531"/>
              <a:gd name="connsiteY2" fmla="*/ 379090 h 379090"/>
              <a:gd name="connsiteX3" fmla="*/ 0 w 494531"/>
              <a:gd name="connsiteY3" fmla="*/ 369565 h 379090"/>
              <a:gd name="connsiteX4" fmla="*/ 0 w 494531"/>
              <a:gd name="connsiteY4" fmla="*/ 28575 h 379090"/>
              <a:gd name="connsiteX0" fmla="*/ 0 w 494531"/>
              <a:gd name="connsiteY0" fmla="*/ 28575 h 379090"/>
              <a:gd name="connsiteX1" fmla="*/ 494531 w 494531"/>
              <a:gd name="connsiteY1" fmla="*/ 0 h 379090"/>
              <a:gd name="connsiteX2" fmla="*/ 475481 w 494531"/>
              <a:gd name="connsiteY2" fmla="*/ 379090 h 379090"/>
              <a:gd name="connsiteX3" fmla="*/ 28575 w 494531"/>
              <a:gd name="connsiteY3" fmla="*/ 360040 h 379090"/>
              <a:gd name="connsiteX4" fmla="*/ 0 w 494531"/>
              <a:gd name="connsiteY4" fmla="*/ 28575 h 379090"/>
              <a:gd name="connsiteX0" fmla="*/ 0 w 494531"/>
              <a:gd name="connsiteY0" fmla="*/ 28575 h 360040"/>
              <a:gd name="connsiteX1" fmla="*/ 494531 w 494531"/>
              <a:gd name="connsiteY1" fmla="*/ 0 h 360040"/>
              <a:gd name="connsiteX2" fmla="*/ 475481 w 494531"/>
              <a:gd name="connsiteY2" fmla="*/ 360040 h 360040"/>
              <a:gd name="connsiteX3" fmla="*/ 28575 w 494531"/>
              <a:gd name="connsiteY3" fmla="*/ 360040 h 360040"/>
              <a:gd name="connsiteX4" fmla="*/ 0 w 494531"/>
              <a:gd name="connsiteY4" fmla="*/ 28575 h 360040"/>
              <a:gd name="connsiteX0" fmla="*/ 0 w 475481"/>
              <a:gd name="connsiteY0" fmla="*/ 9525 h 340990"/>
              <a:gd name="connsiteX1" fmla="*/ 456431 w 475481"/>
              <a:gd name="connsiteY1" fmla="*/ 0 h 340990"/>
              <a:gd name="connsiteX2" fmla="*/ 475481 w 475481"/>
              <a:gd name="connsiteY2" fmla="*/ 340990 h 340990"/>
              <a:gd name="connsiteX3" fmla="*/ 28575 w 475481"/>
              <a:gd name="connsiteY3" fmla="*/ 340990 h 340990"/>
              <a:gd name="connsiteX4" fmla="*/ 0 w 475481"/>
              <a:gd name="connsiteY4" fmla="*/ 9525 h 340990"/>
              <a:gd name="connsiteX0" fmla="*/ 0 w 485006"/>
              <a:gd name="connsiteY0" fmla="*/ 38100 h 369565"/>
              <a:gd name="connsiteX1" fmla="*/ 485006 w 485006"/>
              <a:gd name="connsiteY1" fmla="*/ 0 h 369565"/>
              <a:gd name="connsiteX2" fmla="*/ 475481 w 485006"/>
              <a:gd name="connsiteY2" fmla="*/ 369565 h 369565"/>
              <a:gd name="connsiteX3" fmla="*/ 28575 w 485006"/>
              <a:gd name="connsiteY3" fmla="*/ 369565 h 369565"/>
              <a:gd name="connsiteX4" fmla="*/ 0 w 485006"/>
              <a:gd name="connsiteY4" fmla="*/ 38100 h 369565"/>
              <a:gd name="connsiteX0" fmla="*/ 0 w 475481"/>
              <a:gd name="connsiteY0" fmla="*/ 30957 h 362422"/>
              <a:gd name="connsiteX1" fmla="*/ 470719 w 475481"/>
              <a:gd name="connsiteY1" fmla="*/ 0 h 362422"/>
              <a:gd name="connsiteX2" fmla="*/ 475481 w 475481"/>
              <a:gd name="connsiteY2" fmla="*/ 362422 h 362422"/>
              <a:gd name="connsiteX3" fmla="*/ 28575 w 475481"/>
              <a:gd name="connsiteY3" fmla="*/ 362422 h 362422"/>
              <a:gd name="connsiteX4" fmla="*/ 0 w 475481"/>
              <a:gd name="connsiteY4" fmla="*/ 30957 h 362422"/>
              <a:gd name="connsiteX0" fmla="*/ 0 w 478150"/>
              <a:gd name="connsiteY0" fmla="*/ 30957 h 362422"/>
              <a:gd name="connsiteX1" fmla="*/ 477862 w 478150"/>
              <a:gd name="connsiteY1" fmla="*/ 0 h 362422"/>
              <a:gd name="connsiteX2" fmla="*/ 475481 w 478150"/>
              <a:gd name="connsiteY2" fmla="*/ 362422 h 362422"/>
              <a:gd name="connsiteX3" fmla="*/ 28575 w 478150"/>
              <a:gd name="connsiteY3" fmla="*/ 362422 h 362422"/>
              <a:gd name="connsiteX4" fmla="*/ 0 w 478150"/>
              <a:gd name="connsiteY4" fmla="*/ 30957 h 362422"/>
              <a:gd name="connsiteX0" fmla="*/ 0 w 478150"/>
              <a:gd name="connsiteY0" fmla="*/ 30957 h 362422"/>
              <a:gd name="connsiteX1" fmla="*/ 477862 w 478150"/>
              <a:gd name="connsiteY1" fmla="*/ 0 h 362422"/>
              <a:gd name="connsiteX2" fmla="*/ 475481 w 478150"/>
              <a:gd name="connsiteY2" fmla="*/ 355278 h 362422"/>
              <a:gd name="connsiteX3" fmla="*/ 28575 w 478150"/>
              <a:gd name="connsiteY3" fmla="*/ 362422 h 362422"/>
              <a:gd name="connsiteX4" fmla="*/ 0 w 478150"/>
              <a:gd name="connsiteY4" fmla="*/ 30957 h 362422"/>
              <a:gd name="connsiteX0" fmla="*/ 0 w 478150"/>
              <a:gd name="connsiteY0" fmla="*/ 30957 h 362422"/>
              <a:gd name="connsiteX1" fmla="*/ 477862 w 478150"/>
              <a:gd name="connsiteY1" fmla="*/ 0 h 362422"/>
              <a:gd name="connsiteX2" fmla="*/ 475481 w 478150"/>
              <a:gd name="connsiteY2" fmla="*/ 345753 h 362422"/>
              <a:gd name="connsiteX3" fmla="*/ 28575 w 478150"/>
              <a:gd name="connsiteY3" fmla="*/ 362422 h 362422"/>
              <a:gd name="connsiteX4" fmla="*/ 0 w 478150"/>
              <a:gd name="connsiteY4" fmla="*/ 30957 h 362422"/>
              <a:gd name="connsiteX0" fmla="*/ 14288 w 449575"/>
              <a:gd name="connsiteY0" fmla="*/ 21432 h 362422"/>
              <a:gd name="connsiteX1" fmla="*/ 449287 w 449575"/>
              <a:gd name="connsiteY1" fmla="*/ 0 h 362422"/>
              <a:gd name="connsiteX2" fmla="*/ 446906 w 449575"/>
              <a:gd name="connsiteY2" fmla="*/ 345753 h 362422"/>
              <a:gd name="connsiteX3" fmla="*/ 0 w 449575"/>
              <a:gd name="connsiteY3" fmla="*/ 362422 h 362422"/>
              <a:gd name="connsiteX4" fmla="*/ 14288 w 449575"/>
              <a:gd name="connsiteY4" fmla="*/ 21432 h 362422"/>
              <a:gd name="connsiteX0" fmla="*/ 0 w 449575"/>
              <a:gd name="connsiteY0" fmla="*/ 26195 h 362422"/>
              <a:gd name="connsiteX1" fmla="*/ 449287 w 449575"/>
              <a:gd name="connsiteY1" fmla="*/ 0 h 362422"/>
              <a:gd name="connsiteX2" fmla="*/ 446906 w 449575"/>
              <a:gd name="connsiteY2" fmla="*/ 345753 h 362422"/>
              <a:gd name="connsiteX3" fmla="*/ 0 w 449575"/>
              <a:gd name="connsiteY3" fmla="*/ 362422 h 362422"/>
              <a:gd name="connsiteX4" fmla="*/ 0 w 449575"/>
              <a:gd name="connsiteY4" fmla="*/ 26195 h 362422"/>
              <a:gd name="connsiteX0" fmla="*/ 0 w 447364"/>
              <a:gd name="connsiteY0" fmla="*/ 23813 h 360040"/>
              <a:gd name="connsiteX1" fmla="*/ 446906 w 447364"/>
              <a:gd name="connsiteY1" fmla="*/ 0 h 360040"/>
              <a:gd name="connsiteX2" fmla="*/ 446906 w 447364"/>
              <a:gd name="connsiteY2" fmla="*/ 343371 h 360040"/>
              <a:gd name="connsiteX3" fmla="*/ 0 w 447364"/>
              <a:gd name="connsiteY3" fmla="*/ 360040 h 360040"/>
              <a:gd name="connsiteX4" fmla="*/ 0 w 447364"/>
              <a:gd name="connsiteY4" fmla="*/ 23813 h 360040"/>
              <a:gd name="connsiteX0" fmla="*/ 0 w 447364"/>
              <a:gd name="connsiteY0" fmla="*/ 538 h 336765"/>
              <a:gd name="connsiteX1" fmla="*/ 446906 w 447364"/>
              <a:gd name="connsiteY1" fmla="*/ 0 h 336765"/>
              <a:gd name="connsiteX2" fmla="*/ 446906 w 447364"/>
              <a:gd name="connsiteY2" fmla="*/ 320096 h 336765"/>
              <a:gd name="connsiteX3" fmla="*/ 0 w 447364"/>
              <a:gd name="connsiteY3" fmla="*/ 336765 h 336765"/>
              <a:gd name="connsiteX4" fmla="*/ 0 w 447364"/>
              <a:gd name="connsiteY4" fmla="*/ 538 h 336765"/>
              <a:gd name="connsiteX0" fmla="*/ 0 w 447364"/>
              <a:gd name="connsiteY0" fmla="*/ 33789 h 370016"/>
              <a:gd name="connsiteX1" fmla="*/ 446906 w 447364"/>
              <a:gd name="connsiteY1" fmla="*/ 0 h 370016"/>
              <a:gd name="connsiteX2" fmla="*/ 446906 w 447364"/>
              <a:gd name="connsiteY2" fmla="*/ 353347 h 370016"/>
              <a:gd name="connsiteX3" fmla="*/ 0 w 447364"/>
              <a:gd name="connsiteY3" fmla="*/ 370016 h 370016"/>
              <a:gd name="connsiteX4" fmla="*/ 0 w 447364"/>
              <a:gd name="connsiteY4" fmla="*/ 33789 h 370016"/>
              <a:gd name="connsiteX0" fmla="*/ 0 w 447364"/>
              <a:gd name="connsiteY0" fmla="*/ 17163 h 353390"/>
              <a:gd name="connsiteX1" fmla="*/ 446906 w 447364"/>
              <a:gd name="connsiteY1" fmla="*/ 0 h 353390"/>
              <a:gd name="connsiteX2" fmla="*/ 446906 w 447364"/>
              <a:gd name="connsiteY2" fmla="*/ 336721 h 353390"/>
              <a:gd name="connsiteX3" fmla="*/ 0 w 447364"/>
              <a:gd name="connsiteY3" fmla="*/ 353390 h 353390"/>
              <a:gd name="connsiteX4" fmla="*/ 0 w 447364"/>
              <a:gd name="connsiteY4" fmla="*/ 17163 h 353390"/>
              <a:gd name="connsiteX0" fmla="*/ 0 w 447364"/>
              <a:gd name="connsiteY0" fmla="*/ 10513 h 346740"/>
              <a:gd name="connsiteX1" fmla="*/ 446906 w 447364"/>
              <a:gd name="connsiteY1" fmla="*/ 0 h 346740"/>
              <a:gd name="connsiteX2" fmla="*/ 446906 w 447364"/>
              <a:gd name="connsiteY2" fmla="*/ 330071 h 346740"/>
              <a:gd name="connsiteX3" fmla="*/ 0 w 447364"/>
              <a:gd name="connsiteY3" fmla="*/ 346740 h 346740"/>
              <a:gd name="connsiteX4" fmla="*/ 0 w 447364"/>
              <a:gd name="connsiteY4" fmla="*/ 10513 h 346740"/>
              <a:gd name="connsiteX0" fmla="*/ 0 w 447364"/>
              <a:gd name="connsiteY0" fmla="*/ 17163 h 353390"/>
              <a:gd name="connsiteX1" fmla="*/ 446906 w 447364"/>
              <a:gd name="connsiteY1" fmla="*/ 0 h 353390"/>
              <a:gd name="connsiteX2" fmla="*/ 446906 w 447364"/>
              <a:gd name="connsiteY2" fmla="*/ 336721 h 353390"/>
              <a:gd name="connsiteX3" fmla="*/ 0 w 447364"/>
              <a:gd name="connsiteY3" fmla="*/ 353390 h 353390"/>
              <a:gd name="connsiteX4" fmla="*/ 0 w 447364"/>
              <a:gd name="connsiteY4" fmla="*/ 17163 h 353390"/>
              <a:gd name="connsiteX0" fmla="*/ 0 w 447364"/>
              <a:gd name="connsiteY0" fmla="*/ 10513 h 346740"/>
              <a:gd name="connsiteX1" fmla="*/ 446906 w 447364"/>
              <a:gd name="connsiteY1" fmla="*/ 0 h 346740"/>
              <a:gd name="connsiteX2" fmla="*/ 446906 w 447364"/>
              <a:gd name="connsiteY2" fmla="*/ 330071 h 346740"/>
              <a:gd name="connsiteX3" fmla="*/ 0 w 447364"/>
              <a:gd name="connsiteY3" fmla="*/ 346740 h 346740"/>
              <a:gd name="connsiteX4" fmla="*/ 0 w 447364"/>
              <a:gd name="connsiteY4" fmla="*/ 10513 h 346740"/>
              <a:gd name="connsiteX0" fmla="*/ 0 w 447364"/>
              <a:gd name="connsiteY0" fmla="*/ 10513 h 346740"/>
              <a:gd name="connsiteX1" fmla="*/ 446906 w 447364"/>
              <a:gd name="connsiteY1" fmla="*/ 0 h 346740"/>
              <a:gd name="connsiteX2" fmla="*/ 446906 w 447364"/>
              <a:gd name="connsiteY2" fmla="*/ 343372 h 346740"/>
              <a:gd name="connsiteX3" fmla="*/ 0 w 447364"/>
              <a:gd name="connsiteY3" fmla="*/ 346740 h 346740"/>
              <a:gd name="connsiteX4" fmla="*/ 0 w 447364"/>
              <a:gd name="connsiteY4" fmla="*/ 10513 h 346740"/>
              <a:gd name="connsiteX0" fmla="*/ 0 w 447364"/>
              <a:gd name="connsiteY0" fmla="*/ 10513 h 346740"/>
              <a:gd name="connsiteX1" fmla="*/ 446906 w 447364"/>
              <a:gd name="connsiteY1" fmla="*/ 0 h 346740"/>
              <a:gd name="connsiteX2" fmla="*/ 446906 w 447364"/>
              <a:gd name="connsiteY2" fmla="*/ 336722 h 346740"/>
              <a:gd name="connsiteX3" fmla="*/ 0 w 447364"/>
              <a:gd name="connsiteY3" fmla="*/ 346740 h 346740"/>
              <a:gd name="connsiteX4" fmla="*/ 0 w 447364"/>
              <a:gd name="connsiteY4" fmla="*/ 10513 h 3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64" h="346740">
                <a:moveTo>
                  <a:pt x="0" y="10513"/>
                </a:moveTo>
                <a:lnTo>
                  <a:pt x="446906" y="0"/>
                </a:lnTo>
                <a:cubicBezTo>
                  <a:pt x="448493" y="120807"/>
                  <a:pt x="445319" y="215915"/>
                  <a:pt x="446906" y="336722"/>
                </a:cubicBezTo>
                <a:lnTo>
                  <a:pt x="0" y="346740"/>
                </a:lnTo>
                <a:lnTo>
                  <a:pt x="0" y="10513"/>
                </a:lnTo>
                <a:close/>
              </a:path>
            </a:pathLst>
          </a:custGeom>
          <a:gradFill>
            <a:gsLst>
              <a:gs pos="0">
                <a:schemeClr val="dk1">
                  <a:tint val="1000"/>
                  <a:satMod val="100000"/>
                  <a:alpha val="50000"/>
                </a:schemeClr>
              </a:gs>
              <a:gs pos="68000">
                <a:schemeClr val="dk1">
                  <a:tint val="77000"/>
                  <a:satMod val="100000"/>
                  <a:alpha val="50000"/>
                </a:schemeClr>
              </a:gs>
              <a:gs pos="81000">
                <a:schemeClr val="dk1">
                  <a:tint val="79000"/>
                  <a:satMod val="100000"/>
                  <a:alpha val="50000"/>
                </a:schemeClr>
              </a:gs>
              <a:gs pos="86000">
                <a:schemeClr val="dk1">
                  <a:tint val="73000"/>
                  <a:satMod val="100000"/>
                  <a:alpha val="50000"/>
                </a:schemeClr>
              </a:gs>
              <a:gs pos="100000">
                <a:schemeClr val="dk1">
                  <a:tint val="35000"/>
                  <a:satMod val="100000"/>
                  <a:alpha val="50000"/>
                </a:schemeClr>
              </a:gs>
            </a:gsLst>
          </a:gradFill>
          <a:scene3d>
            <a:camera prst="perspectiveHeroicExtremeLeftFacing"/>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57" y="4221088"/>
            <a:ext cx="18034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649296" y="4464408"/>
            <a:ext cx="1498210" cy="1124832"/>
          </a:xfrm>
          <a:prstGeom prst="rect">
            <a:avLst/>
          </a:prstGeom>
        </p:spPr>
        <p:txBody>
          <a:bodyPr vert="horz" wrap="none" rtlCol="0" anchor="t">
            <a:noAutofit/>
          </a:bodyPr>
          <a:lstStyle/>
          <a:p>
            <a:pPr>
              <a:lnSpc>
                <a:spcPct val="105000"/>
              </a:lnSpc>
              <a:spcBef>
                <a:spcPts val="450"/>
              </a:spcBef>
              <a:buFontTx/>
              <a:buNone/>
              <a:tabLst>
                <a:tab pos="1350963" algn="r"/>
              </a:tabLst>
            </a:pPr>
            <a:r>
              <a:rPr lang="de-DE" sz="1400" b="1" dirty="0" err="1" smtClean="0"/>
              <a:t>Vcc</a:t>
            </a:r>
            <a:r>
              <a:rPr lang="de-DE" sz="1400" b="1" dirty="0" smtClean="0"/>
              <a:t>	GND</a:t>
            </a:r>
          </a:p>
          <a:p>
            <a:pPr>
              <a:lnSpc>
                <a:spcPct val="105000"/>
              </a:lnSpc>
              <a:spcBef>
                <a:spcPts val="450"/>
              </a:spcBef>
              <a:buFontTx/>
              <a:buNone/>
              <a:tabLst>
                <a:tab pos="1350963" algn="r"/>
              </a:tabLst>
            </a:pPr>
            <a:r>
              <a:rPr lang="de-DE" sz="1400" b="1" dirty="0" smtClean="0"/>
              <a:t>RST	</a:t>
            </a:r>
            <a:r>
              <a:rPr lang="de-DE" sz="1400" b="1" dirty="0" err="1" smtClean="0"/>
              <a:t>Vpp</a:t>
            </a:r>
            <a:endParaRPr lang="de-DE" sz="1400" b="1" dirty="0" smtClean="0"/>
          </a:p>
          <a:p>
            <a:pPr>
              <a:lnSpc>
                <a:spcPct val="105000"/>
              </a:lnSpc>
              <a:spcBef>
                <a:spcPts val="450"/>
              </a:spcBef>
              <a:buFontTx/>
              <a:buNone/>
              <a:tabLst>
                <a:tab pos="1350963" algn="r"/>
              </a:tabLst>
            </a:pPr>
            <a:r>
              <a:rPr lang="de-DE" sz="1400" b="1" dirty="0" smtClean="0"/>
              <a:t>CLK	I/O</a:t>
            </a:r>
          </a:p>
          <a:p>
            <a:pPr>
              <a:lnSpc>
                <a:spcPct val="105000"/>
              </a:lnSpc>
              <a:spcBef>
                <a:spcPts val="450"/>
              </a:spcBef>
              <a:buFontTx/>
              <a:buNone/>
              <a:tabLst>
                <a:tab pos="1350963" algn="r"/>
              </a:tabLst>
            </a:pPr>
            <a:r>
              <a:rPr lang="de-DE" sz="1400" b="1" dirty="0" smtClean="0"/>
              <a:t>RFU	RFU</a:t>
            </a:r>
          </a:p>
        </p:txBody>
      </p:sp>
      <p:sp>
        <p:nvSpPr>
          <p:cNvPr id="14" name="Inhaltsplatzhalter 8"/>
          <p:cNvSpPr txBox="1">
            <a:spLocks/>
          </p:cNvSpPr>
          <p:nvPr/>
        </p:nvSpPr>
        <p:spPr>
          <a:xfrm>
            <a:off x="8738774" y="2274781"/>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204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500"/>
                                        <p:tgtEl>
                                          <p:spTgt spid="40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2" grpId="0" animBg="1"/>
      <p:bldP spid="3" grpId="0" animBg="1"/>
      <p:bldP spid="11"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Dual-Interface-Karte</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13</a:t>
            </a:fld>
            <a:endParaRPr lang="de-DE"/>
          </a:p>
        </p:txBody>
      </p:sp>
      <p:pic>
        <p:nvPicPr>
          <p:cNvPr id="1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72816"/>
            <a:ext cx="6048672" cy="3961288"/>
          </a:xfrm>
          <a:prstGeom prst="rect">
            <a:avLst/>
          </a:prstGeom>
          <a:noFill/>
          <a:extLst>
            <a:ext uri="{909E8E84-426E-40DD-AFC4-6F175D3DCCD1}">
              <a14:hiddenFill xmlns:a14="http://schemas.microsoft.com/office/drawing/2010/main">
                <a:solidFill>
                  <a:srgbClr val="FFFFFF"/>
                </a:solidFill>
              </a14:hiddenFill>
            </a:ext>
          </a:extLst>
        </p:spPr>
      </p:pic>
      <p:sp>
        <p:nvSpPr>
          <p:cNvPr id="9" name="Inhaltsplatzhalter 8"/>
          <p:cNvSpPr txBox="1">
            <a:spLocks/>
          </p:cNvSpPr>
          <p:nvPr/>
        </p:nvSpPr>
        <p:spPr>
          <a:xfrm>
            <a:off x="8738774" y="2274781"/>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33019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smtClean="0"/>
              <a:t>Microcontroller</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14</a:t>
            </a:fld>
            <a:endParaRPr lang="de-DE"/>
          </a:p>
        </p:txBody>
      </p:sp>
      <p:pic>
        <p:nvPicPr>
          <p:cNvPr id="1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67544" y="1556792"/>
            <a:ext cx="5927884" cy="4176464"/>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8"/>
          <p:cNvSpPr txBox="1">
            <a:spLocks/>
          </p:cNvSpPr>
          <p:nvPr/>
        </p:nvSpPr>
        <p:spPr>
          <a:xfrm>
            <a:off x="8738774" y="2274781"/>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94543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Integrierter Schaltkreis</a:t>
            </a:r>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15</a:t>
            </a:fld>
            <a:endParaRPr lang="de-DE"/>
          </a:p>
        </p:txBody>
      </p:sp>
      <p:pic>
        <p:nvPicPr>
          <p:cNvPr id="1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4248472" cy="4280904"/>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8"/>
          <p:cNvSpPr txBox="1">
            <a:spLocks/>
          </p:cNvSpPr>
          <p:nvPr/>
        </p:nvSpPr>
        <p:spPr>
          <a:xfrm>
            <a:off x="8738774" y="2274781"/>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44556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Versorgungsspannung</a:t>
            </a:r>
            <a:endParaRPr lang="de-DE"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328510291"/>
              </p:ext>
            </p:extLst>
          </p:nvPr>
        </p:nvGraphicFramePr>
        <p:xfrm>
          <a:off x="457200" y="1600200"/>
          <a:ext cx="66357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16</a:t>
            </a:fld>
            <a:endParaRPr lang="de-DE"/>
          </a:p>
        </p:txBody>
      </p:sp>
      <p:sp>
        <p:nvSpPr>
          <p:cNvPr id="9" name="Inhaltsplatzhalter 8"/>
          <p:cNvSpPr txBox="1">
            <a:spLocks/>
          </p:cNvSpPr>
          <p:nvPr/>
        </p:nvSpPr>
        <p:spPr>
          <a:xfrm>
            <a:off x="8738774" y="2274781"/>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40359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4AA6FAF3-BA8C-4841-AF37-BF6AB8258903}"/>
                                            </p:graphicEl>
                                          </p:spTgt>
                                        </p:tgtEl>
                                        <p:attrNameLst>
                                          <p:attrName>style.visibility</p:attrName>
                                        </p:attrNameLst>
                                      </p:cBhvr>
                                      <p:to>
                                        <p:strVal val="visible"/>
                                      </p:to>
                                    </p:set>
                                    <p:animEffect transition="in" filter="fade">
                                      <p:cBhvr>
                                        <p:cTn id="12" dur="500"/>
                                        <p:tgtEl>
                                          <p:spTgt spid="11">
                                            <p:graphicEl>
                                              <a:dgm id="{4AA6FAF3-BA8C-4841-AF37-BF6AB825890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CB4AE880-49BD-48C3-B646-CE40A2D22965}"/>
                                            </p:graphicEl>
                                          </p:spTgt>
                                        </p:tgtEl>
                                        <p:attrNameLst>
                                          <p:attrName>style.visibility</p:attrName>
                                        </p:attrNameLst>
                                      </p:cBhvr>
                                      <p:to>
                                        <p:strVal val="visible"/>
                                      </p:to>
                                    </p:set>
                                    <p:animEffect transition="in" filter="fade">
                                      <p:cBhvr>
                                        <p:cTn id="17" dur="500"/>
                                        <p:tgtEl>
                                          <p:spTgt spid="11">
                                            <p:graphicEl>
                                              <a:dgm id="{CB4AE880-49BD-48C3-B646-CE40A2D22965}"/>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graphicEl>
                                              <a:dgm id="{254CA8D4-74F2-4572-AC9D-01B6E6DCAD6A}"/>
                                            </p:graphicEl>
                                          </p:spTgt>
                                        </p:tgtEl>
                                        <p:attrNameLst>
                                          <p:attrName>style.visibility</p:attrName>
                                        </p:attrNameLst>
                                      </p:cBhvr>
                                      <p:to>
                                        <p:strVal val="visible"/>
                                      </p:to>
                                    </p:set>
                                    <p:animEffect transition="in" filter="fade">
                                      <p:cBhvr>
                                        <p:cTn id="20" dur="500"/>
                                        <p:tgtEl>
                                          <p:spTgt spid="11">
                                            <p:graphicEl>
                                              <a:dgm id="{254CA8D4-74F2-4572-AC9D-01B6E6DCAD6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graphicEl>
                                              <a:dgm id="{77FD92E8-CEE6-42B4-9748-465FD875890F}"/>
                                            </p:graphicEl>
                                          </p:spTgt>
                                        </p:tgtEl>
                                        <p:attrNameLst>
                                          <p:attrName>style.visibility</p:attrName>
                                        </p:attrNameLst>
                                      </p:cBhvr>
                                      <p:to>
                                        <p:strVal val="visible"/>
                                      </p:to>
                                    </p:set>
                                    <p:animEffect transition="in" filter="fade">
                                      <p:cBhvr>
                                        <p:cTn id="25" dur="500"/>
                                        <p:tgtEl>
                                          <p:spTgt spid="11">
                                            <p:graphicEl>
                                              <a:dgm id="{77FD92E8-CEE6-42B4-9748-465FD875890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graphicEl>
                                              <a:dgm id="{65787CE2-FA17-41BD-BA3E-0C152F4922A8}"/>
                                            </p:graphicEl>
                                          </p:spTgt>
                                        </p:tgtEl>
                                        <p:attrNameLst>
                                          <p:attrName>style.visibility</p:attrName>
                                        </p:attrNameLst>
                                      </p:cBhvr>
                                      <p:to>
                                        <p:strVal val="visible"/>
                                      </p:to>
                                    </p:set>
                                    <p:animEffect transition="in" filter="fade">
                                      <p:cBhvr>
                                        <p:cTn id="28" dur="500"/>
                                        <p:tgtEl>
                                          <p:spTgt spid="11">
                                            <p:graphicEl>
                                              <a:dgm id="{65787CE2-FA17-41BD-BA3E-0C152F4922A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graphicEl>
                                              <a:dgm id="{7C9F0D96-01B1-48EE-91BB-6389DA114ECB}"/>
                                            </p:graphicEl>
                                          </p:spTgt>
                                        </p:tgtEl>
                                        <p:attrNameLst>
                                          <p:attrName>style.visibility</p:attrName>
                                        </p:attrNameLst>
                                      </p:cBhvr>
                                      <p:to>
                                        <p:strVal val="visible"/>
                                      </p:to>
                                    </p:set>
                                    <p:animEffect transition="in" filter="fade">
                                      <p:cBhvr>
                                        <p:cTn id="33" dur="500"/>
                                        <p:tgtEl>
                                          <p:spTgt spid="11">
                                            <p:graphicEl>
                                              <a:dgm id="{7C9F0D96-01B1-48EE-91BB-6389DA114EC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graphicEl>
                                              <a:dgm id="{4C519861-D168-404A-96F9-F0D6693D8524}"/>
                                            </p:graphicEl>
                                          </p:spTgt>
                                        </p:tgtEl>
                                        <p:attrNameLst>
                                          <p:attrName>style.visibility</p:attrName>
                                        </p:attrNameLst>
                                      </p:cBhvr>
                                      <p:to>
                                        <p:strVal val="visible"/>
                                      </p:to>
                                    </p:set>
                                    <p:animEffect transition="in" filter="fade">
                                      <p:cBhvr>
                                        <p:cTn id="36" dur="500"/>
                                        <p:tgtEl>
                                          <p:spTgt spid="11">
                                            <p:graphicEl>
                                              <a:dgm id="{4C519861-D168-404A-96F9-F0D6693D852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graphicEl>
                                              <a:dgm id="{F058F793-9A57-47BF-AD2A-E1E7167749B0}"/>
                                            </p:graphicEl>
                                          </p:spTgt>
                                        </p:tgtEl>
                                        <p:attrNameLst>
                                          <p:attrName>style.visibility</p:attrName>
                                        </p:attrNameLst>
                                      </p:cBhvr>
                                      <p:to>
                                        <p:strVal val="visible"/>
                                      </p:to>
                                    </p:set>
                                    <p:animEffect transition="in" filter="fade">
                                      <p:cBhvr>
                                        <p:cTn id="41" dur="500"/>
                                        <p:tgtEl>
                                          <p:spTgt spid="11">
                                            <p:graphicEl>
                                              <a:dgm id="{F058F793-9A57-47BF-AD2A-E1E7167749B0}"/>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graphicEl>
                                              <a:dgm id="{CCA3934F-574D-48E0-A0C8-2458B3AEBAA7}"/>
                                            </p:graphicEl>
                                          </p:spTgt>
                                        </p:tgtEl>
                                        <p:attrNameLst>
                                          <p:attrName>style.visibility</p:attrName>
                                        </p:attrNameLst>
                                      </p:cBhvr>
                                      <p:to>
                                        <p:strVal val="visible"/>
                                      </p:to>
                                    </p:set>
                                    <p:animEffect transition="in" filter="fade">
                                      <p:cBhvr>
                                        <p:cTn id="44" dur="500"/>
                                        <p:tgtEl>
                                          <p:spTgt spid="11">
                                            <p:graphicEl>
                                              <a:dgm id="{CCA3934F-574D-48E0-A0C8-2458B3AEBAA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graphicEl>
                                              <a:dgm id="{01328DED-42A9-4E40-906D-4E9B87E14ACC}"/>
                                            </p:graphicEl>
                                          </p:spTgt>
                                        </p:tgtEl>
                                        <p:attrNameLst>
                                          <p:attrName>style.visibility</p:attrName>
                                        </p:attrNameLst>
                                      </p:cBhvr>
                                      <p:to>
                                        <p:strVal val="visible"/>
                                      </p:to>
                                    </p:set>
                                    <p:animEffect transition="in" filter="fade">
                                      <p:cBhvr>
                                        <p:cTn id="49" dur="500"/>
                                        <p:tgtEl>
                                          <p:spTgt spid="11">
                                            <p:graphicEl>
                                              <a:dgm id="{01328DED-42A9-4E40-906D-4E9B87E14ACC}"/>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graphicEl>
                                              <a:dgm id="{7BF562D4-6288-48C9-8CD2-5AB060638CB0}"/>
                                            </p:graphicEl>
                                          </p:spTgt>
                                        </p:tgtEl>
                                        <p:attrNameLst>
                                          <p:attrName>style.visibility</p:attrName>
                                        </p:attrNameLst>
                                      </p:cBhvr>
                                      <p:to>
                                        <p:strVal val="visible"/>
                                      </p:to>
                                    </p:set>
                                    <p:animEffect transition="in" filter="fade">
                                      <p:cBhvr>
                                        <p:cTn id="52" dur="500"/>
                                        <p:tgtEl>
                                          <p:spTgt spid="11">
                                            <p:graphicEl>
                                              <a:dgm id="{7BF562D4-6288-48C9-8CD2-5AB060638CB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graphicEl>
                                              <a:dgm id="{7D30C706-F8FB-4F87-9264-2475D3202752}"/>
                                            </p:graphicEl>
                                          </p:spTgt>
                                        </p:tgtEl>
                                        <p:attrNameLst>
                                          <p:attrName>style.visibility</p:attrName>
                                        </p:attrNameLst>
                                      </p:cBhvr>
                                      <p:to>
                                        <p:strVal val="visible"/>
                                      </p:to>
                                    </p:set>
                                    <p:animEffect transition="in" filter="fade">
                                      <p:cBhvr>
                                        <p:cTn id="57" dur="500"/>
                                        <p:tgtEl>
                                          <p:spTgt spid="11">
                                            <p:graphicEl>
                                              <a:dgm id="{7D30C706-F8FB-4F87-9264-2475D3202752}"/>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graphicEl>
                                              <a:dgm id="{E51359CA-7C8E-481B-8CCD-D179B826C6D7}"/>
                                            </p:graphicEl>
                                          </p:spTgt>
                                        </p:tgtEl>
                                        <p:attrNameLst>
                                          <p:attrName>style.visibility</p:attrName>
                                        </p:attrNameLst>
                                      </p:cBhvr>
                                      <p:to>
                                        <p:strVal val="visible"/>
                                      </p:to>
                                    </p:set>
                                    <p:animEffect transition="in" filter="fade">
                                      <p:cBhvr>
                                        <p:cTn id="60" dur="500"/>
                                        <p:tgtEl>
                                          <p:spTgt spid="11">
                                            <p:graphicEl>
                                              <a:dgm id="{E51359CA-7C8E-481B-8CCD-D179B826C6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1"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Software</a:t>
            </a:r>
            <a:endParaRPr lang="de-DE" dirty="0"/>
          </a:p>
        </p:txBody>
      </p:sp>
      <p:sp>
        <p:nvSpPr>
          <p:cNvPr id="9" name="Textplatzhalter 8"/>
          <p:cNvSpPr>
            <a:spLocks noGrp="1"/>
          </p:cNvSpPr>
          <p:nvPr>
            <p:ph type="body" idx="1"/>
          </p:nvPr>
        </p:nvSpPr>
        <p:spPr/>
        <p:txBody>
          <a:bodyPr/>
          <a:lstStyle/>
          <a:p>
            <a:r>
              <a:rPr lang="de-DE" dirty="0" smtClean="0"/>
              <a:t>Betriebssysteme, Dateisystem, Beispiel</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17</a:t>
            </a:fld>
            <a:endParaRPr lang="de-DE"/>
          </a:p>
        </p:txBody>
      </p:sp>
    </p:spTree>
    <p:extLst>
      <p:ext uri="{BB962C8B-B14F-4D97-AF65-F5344CB8AC3E}">
        <p14:creationId xmlns:p14="http://schemas.microsoft.com/office/powerpoint/2010/main" val="106848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7"/>
          <p:cNvSpPr>
            <a:spLocks noGrp="1"/>
          </p:cNvSpPr>
          <p:nvPr>
            <p:ph type="title"/>
          </p:nvPr>
        </p:nvSpPr>
        <p:spPr/>
        <p:txBody>
          <a:bodyPr vert="horz" lIns="45720" rIns="45720" anchor="ctr">
            <a:noAutofit/>
          </a:bodyPr>
          <a:lstStyle/>
          <a:p>
            <a:r>
              <a:rPr lang="de-DE" dirty="0"/>
              <a:t>Betriebssysteme (COS)</a:t>
            </a:r>
          </a:p>
        </p:txBody>
      </p:sp>
      <p:sp>
        <p:nvSpPr>
          <p:cNvPr id="9" name="Inhaltsplatzhalter 8"/>
          <p:cNvSpPr>
            <a:spLocks noGrp="1"/>
          </p:cNvSpPr>
          <p:nvPr>
            <p:ph idx="1"/>
          </p:nvPr>
        </p:nvSpPr>
        <p:spPr/>
        <p:txBody>
          <a:bodyPr/>
          <a:lstStyle/>
          <a:p>
            <a:r>
              <a:rPr lang="de-DE" dirty="0" smtClean="0"/>
              <a:t>1990: STARCOS von</a:t>
            </a:r>
          </a:p>
          <a:p>
            <a:endParaRPr lang="de-DE" dirty="0"/>
          </a:p>
          <a:p>
            <a:endParaRPr lang="de-DE" dirty="0" smtClean="0"/>
          </a:p>
          <a:p>
            <a:r>
              <a:rPr lang="de-DE" dirty="0" smtClean="0"/>
              <a:t>Open Plattform</a:t>
            </a:r>
          </a:p>
          <a:p>
            <a:pPr lvl="1"/>
            <a:r>
              <a:rPr lang="de-DE" dirty="0" smtClean="0"/>
              <a:t>Java Card</a:t>
            </a:r>
          </a:p>
          <a:p>
            <a:pPr lvl="1"/>
            <a:r>
              <a:rPr lang="de-DE" dirty="0" smtClean="0"/>
              <a:t>Basic Card</a:t>
            </a:r>
          </a:p>
          <a:p>
            <a:pPr lvl="1"/>
            <a:r>
              <a:rPr lang="de-DE" dirty="0" err="1" smtClean="0"/>
              <a:t>Multos</a:t>
            </a:r>
            <a:endParaRPr lang="de-DE" dirty="0" smtClean="0"/>
          </a:p>
          <a:p>
            <a:pPr lvl="1"/>
            <a:r>
              <a:rPr lang="de-DE" dirty="0" smtClean="0"/>
              <a:t>Windows </a:t>
            </a:r>
            <a:r>
              <a:rPr lang="de-DE" dirty="0" err="1" smtClean="0"/>
              <a:t>for</a:t>
            </a:r>
            <a:r>
              <a:rPr lang="de-DE" dirty="0" smtClean="0"/>
              <a:t> Smart Cards</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18</a:t>
            </a:fld>
            <a:endParaRPr lang="de-DE"/>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65" t="17279" r="9247" b="24080"/>
          <a:stretch/>
        </p:blipFill>
        <p:spPr bwMode="auto">
          <a:xfrm>
            <a:off x="2055883" y="2188226"/>
            <a:ext cx="2952328" cy="592702"/>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8"/>
          <p:cNvSpPr txBox="1">
            <a:spLocks/>
          </p:cNvSpPr>
          <p:nvPr/>
        </p:nvSpPr>
        <p:spPr>
          <a:xfrm>
            <a:off x="8738774" y="2765585"/>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156443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fade">
                                      <p:cBhvr>
                                        <p:cTn id="40"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Dateisystem</a:t>
            </a:r>
            <a:endParaRPr lang="de-DE" dirty="0"/>
          </a:p>
        </p:txBody>
      </p:sp>
      <p:sp>
        <p:nvSpPr>
          <p:cNvPr id="9" name="Inhaltsplatzhalter 8"/>
          <p:cNvSpPr>
            <a:spLocks noGrp="1"/>
          </p:cNvSpPr>
          <p:nvPr>
            <p:ph idx="1"/>
          </p:nvPr>
        </p:nvSpPr>
        <p:spPr/>
        <p:txBody>
          <a:bodyPr/>
          <a:lstStyle/>
          <a:p>
            <a:r>
              <a:rPr lang="de-DE" dirty="0" smtClean="0"/>
              <a:t>Chipkarten sind auch (bessere) Datenspeicher</a:t>
            </a:r>
          </a:p>
          <a:p>
            <a:r>
              <a:rPr lang="de-DE" dirty="0" smtClean="0"/>
              <a:t>Dateisystem liegt im EEPROM</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19</a:t>
            </a:fld>
            <a:endParaRPr lang="de-DE"/>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140968"/>
            <a:ext cx="3453821" cy="3312368"/>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8"/>
          <p:cNvSpPr txBox="1">
            <a:spLocks/>
          </p:cNvSpPr>
          <p:nvPr/>
        </p:nvSpPr>
        <p:spPr>
          <a:xfrm>
            <a:off x="8738774" y="2765585"/>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77896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Gliederung</a:t>
            </a:r>
            <a:endParaRPr lang="de-DE" dirty="0"/>
          </a:p>
        </p:txBody>
      </p:sp>
      <p:sp>
        <p:nvSpPr>
          <p:cNvPr id="29" name="Inhaltsplatzhalter 28"/>
          <p:cNvSpPr>
            <a:spLocks noGrp="1"/>
          </p:cNvSpPr>
          <p:nvPr>
            <p:ph idx="1"/>
          </p:nvPr>
        </p:nvSpPr>
        <p:spPr/>
        <p:txBody>
          <a:bodyPr vert="horz">
            <a:normAutofit fontScale="77500" lnSpcReduction="20000"/>
          </a:bodyPr>
          <a:lstStyle/>
          <a:p>
            <a:pPr>
              <a:lnSpc>
                <a:spcPct val="200000"/>
              </a:lnSpc>
              <a:buSzPct val="120000"/>
              <a:buFont typeface="Arial" pitchFamily="34" charset="0"/>
              <a:buChar char="•"/>
            </a:pPr>
            <a:r>
              <a:rPr lang="de-DE" dirty="0" smtClean="0"/>
              <a:t>Entwicklung</a:t>
            </a:r>
          </a:p>
          <a:p>
            <a:pPr>
              <a:lnSpc>
                <a:spcPct val="200000"/>
              </a:lnSpc>
              <a:buSzPct val="120000"/>
              <a:buFont typeface="Arial" pitchFamily="34" charset="0"/>
              <a:buChar char="•"/>
            </a:pPr>
            <a:r>
              <a:rPr lang="de-DE" dirty="0" smtClean="0"/>
              <a:t>Hardware</a:t>
            </a:r>
          </a:p>
          <a:p>
            <a:pPr>
              <a:lnSpc>
                <a:spcPct val="200000"/>
              </a:lnSpc>
              <a:buSzPct val="120000"/>
              <a:buFont typeface="Arial" pitchFamily="34" charset="0"/>
              <a:buChar char="•"/>
            </a:pPr>
            <a:r>
              <a:rPr lang="de-DE" dirty="0" smtClean="0"/>
              <a:t>Software</a:t>
            </a:r>
          </a:p>
          <a:p>
            <a:pPr>
              <a:lnSpc>
                <a:spcPct val="200000"/>
              </a:lnSpc>
              <a:buSzPct val="120000"/>
              <a:buFont typeface="Arial" pitchFamily="34" charset="0"/>
              <a:buChar char="•"/>
            </a:pPr>
            <a:r>
              <a:rPr lang="de-DE" dirty="0" smtClean="0"/>
              <a:t>Kommunikation</a:t>
            </a:r>
          </a:p>
          <a:p>
            <a:pPr>
              <a:lnSpc>
                <a:spcPct val="200000"/>
              </a:lnSpc>
              <a:buSzPct val="120000"/>
              <a:buFont typeface="Arial" pitchFamily="34" charset="0"/>
              <a:buChar char="•"/>
            </a:pPr>
            <a:r>
              <a:rPr lang="de-DE" dirty="0" smtClean="0"/>
              <a:t>Sicherheit</a:t>
            </a:r>
          </a:p>
          <a:p>
            <a:pPr>
              <a:lnSpc>
                <a:spcPct val="200000"/>
              </a:lnSpc>
              <a:buSzPct val="120000"/>
              <a:buFont typeface="Arial" pitchFamily="34" charset="0"/>
              <a:buChar char="•"/>
            </a:pPr>
            <a:r>
              <a:rPr lang="de-DE" dirty="0" smtClean="0"/>
              <a:t>Fazit</a:t>
            </a:r>
            <a:endParaRPr lang="de-DE" dirty="0"/>
          </a:p>
        </p:txBody>
      </p:sp>
      <p:sp>
        <p:nvSpPr>
          <p:cNvPr id="4" name="Datumsplatzhalter 3"/>
          <p:cNvSpPr>
            <a:spLocks noGrp="1"/>
          </p:cNvSpPr>
          <p:nvPr>
            <p:ph type="dt" sz="half" idx="10"/>
          </p:nvPr>
        </p:nvSpPr>
        <p:spPr/>
        <p:txBody>
          <a:bodyPr/>
          <a:lstStyle/>
          <a:p>
            <a:fld id="{72103DFF-6662-4AB7-996E-EF2B512909F9}"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2</a:t>
            </a:fld>
            <a:endParaRPr lang="de-DE"/>
          </a:p>
        </p:txBody>
      </p:sp>
    </p:spTree>
    <p:extLst>
      <p:ext uri="{BB962C8B-B14F-4D97-AF65-F5344CB8AC3E}">
        <p14:creationId xmlns:p14="http://schemas.microsoft.com/office/powerpoint/2010/main" val="369329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Dateisystem - SIM</a:t>
            </a:r>
            <a:endParaRPr lang="de-DE" dirty="0"/>
          </a:p>
        </p:txBody>
      </p:sp>
      <p:pic>
        <p:nvPicPr>
          <p:cNvPr id="2" name="Inhaltsplatzhalter 1"/>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108673" y="1600201"/>
            <a:ext cx="3332803" cy="4525961"/>
          </a:xfrm>
        </p:spPr>
      </p:pic>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20</a:t>
            </a:fld>
            <a:endParaRPr lang="de-DE"/>
          </a:p>
        </p:txBody>
      </p:sp>
      <p:sp>
        <p:nvSpPr>
          <p:cNvPr id="10" name="Inhaltsplatzhalter 8"/>
          <p:cNvSpPr txBox="1">
            <a:spLocks/>
          </p:cNvSpPr>
          <p:nvPr/>
        </p:nvSpPr>
        <p:spPr>
          <a:xfrm>
            <a:off x="8738774" y="2765585"/>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35509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smtClean="0"/>
              <a:t>Kommunikation</a:t>
            </a:r>
            <a:endParaRPr lang="de-DE" dirty="0"/>
          </a:p>
        </p:txBody>
      </p:sp>
      <p:sp>
        <p:nvSpPr>
          <p:cNvPr id="17" name="Textplatzhalter 16"/>
          <p:cNvSpPr>
            <a:spLocks noGrp="1"/>
          </p:cNvSpPr>
          <p:nvPr>
            <p:ph type="body" idx="1"/>
          </p:nvPr>
        </p:nvSpPr>
        <p:spPr/>
        <p:txBody>
          <a:bodyPr/>
          <a:lstStyle/>
          <a:p>
            <a:r>
              <a:rPr lang="de-DE" dirty="0" smtClean="0"/>
              <a:t>Terminals, Protokolle, Kommunikation</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pPr/>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pPr/>
              <a:t>21</a:t>
            </a:fld>
            <a:endParaRPr lang="de-DE"/>
          </a:p>
        </p:txBody>
      </p:sp>
    </p:spTree>
    <p:extLst>
      <p:ext uri="{BB962C8B-B14F-4D97-AF65-F5344CB8AC3E}">
        <p14:creationId xmlns:p14="http://schemas.microsoft.com/office/powerpoint/2010/main" val="73157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p:txBody>
          <a:bodyPr/>
          <a:lstStyle/>
          <a:p>
            <a:endParaRPr lang="de-DE" dirty="0"/>
          </a:p>
        </p:txBody>
      </p:sp>
      <p:sp>
        <p:nvSpPr>
          <p:cNvPr id="8" name="Titel 7"/>
          <p:cNvSpPr>
            <a:spLocks noGrp="1"/>
          </p:cNvSpPr>
          <p:nvPr>
            <p:ph type="title"/>
          </p:nvPr>
        </p:nvSpPr>
        <p:spPr/>
        <p:txBody>
          <a:bodyPr/>
          <a:lstStyle/>
          <a:p>
            <a:r>
              <a:rPr lang="de-DE" dirty="0" smtClean="0"/>
              <a:t>Terminals</a:t>
            </a:r>
            <a:endParaRPr lang="de-DE"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98890"/>
            <a:ext cx="3595419" cy="2518249"/>
          </a:xfrm>
          <a:prstGeom prst="rect">
            <a:avLst/>
          </a:prstGeom>
          <a:noFill/>
          <a:extLst>
            <a:ext uri="{909E8E84-426E-40DD-AFC4-6F175D3DCCD1}">
              <a14:hiddenFill xmlns:a14="http://schemas.microsoft.com/office/drawing/2010/main">
                <a:solidFill>
                  <a:srgbClr val="FFFFFF"/>
                </a:solidFill>
              </a14:hiddenFill>
            </a:ext>
          </a:extLst>
        </p:spPr>
      </p:pic>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22</a:t>
            </a:fld>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3240" y="1317239"/>
            <a:ext cx="2653261" cy="1751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552" y="1556792"/>
            <a:ext cx="1759622" cy="352631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032" y="3257609"/>
            <a:ext cx="1803029" cy="275137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02527" y="3861048"/>
            <a:ext cx="2679697" cy="2374925"/>
          </a:xfrm>
          <a:prstGeom prst="rect">
            <a:avLst/>
          </a:prstGeom>
          <a:noFill/>
          <a:extLst>
            <a:ext uri="{909E8E84-426E-40DD-AFC4-6F175D3DCCD1}">
              <a14:hiddenFill xmlns:a14="http://schemas.microsoft.com/office/drawing/2010/main">
                <a:solidFill>
                  <a:srgbClr val="FFFFFF"/>
                </a:solidFill>
              </a14:hiddenFill>
            </a:ext>
          </a:extLst>
        </p:spPr>
      </p:pic>
      <p:sp>
        <p:nvSpPr>
          <p:cNvPr id="13" name="Inhaltsplatzhalter 8"/>
          <p:cNvSpPr txBox="1">
            <a:spLocks/>
          </p:cNvSpPr>
          <p:nvPr/>
        </p:nvSpPr>
        <p:spPr>
          <a:xfrm>
            <a:off x="8738774" y="3239480"/>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7545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9"/>
                                        </p:tgtEl>
                                        <p:attrNameLst>
                                          <p:attrName>style.visibility</p:attrName>
                                        </p:attrNameLst>
                                      </p:cBhvr>
                                      <p:to>
                                        <p:strVal val="visible"/>
                                      </p:to>
                                    </p:set>
                                    <p:animEffect transition="in" filter="fade">
                                      <p:cBhvr>
                                        <p:cTn id="12" dur="500"/>
                                        <p:tgtEl>
                                          <p:spTgt spid="10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7"/>
                                        </p:tgtEl>
                                        <p:attrNameLst>
                                          <p:attrName>style.visibility</p:attrName>
                                        </p:attrNameLst>
                                      </p:cBhvr>
                                      <p:to>
                                        <p:strVal val="visible"/>
                                      </p:to>
                                    </p:set>
                                    <p:animEffect transition="in" filter="fade">
                                      <p:cBhvr>
                                        <p:cTn id="22" dur="500"/>
                                        <p:tgtEl>
                                          <p:spTgt spid="10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ZKA-Klassifikation</a:t>
            </a:r>
            <a:endParaRPr lang="de-DE" dirty="0"/>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1872401943"/>
              </p:ext>
            </p:extLst>
          </p:nvPr>
        </p:nvGraphicFramePr>
        <p:xfrm>
          <a:off x="457200" y="1600200"/>
          <a:ext cx="663575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23</a:t>
            </a:fld>
            <a:endParaRPr lang="de-DE"/>
          </a:p>
        </p:txBody>
      </p:sp>
      <p:sp>
        <p:nvSpPr>
          <p:cNvPr id="10" name="Rechteck 9"/>
          <p:cNvSpPr/>
          <p:nvPr/>
        </p:nvSpPr>
        <p:spPr>
          <a:xfrm>
            <a:off x="4447607" y="3244334"/>
            <a:ext cx="248786" cy="369332"/>
          </a:xfrm>
          <a:prstGeom prst="rect">
            <a:avLst/>
          </a:prstGeom>
        </p:spPr>
        <p:txBody>
          <a:bodyPr wrap="none">
            <a:spAutoFit/>
          </a:bodyPr>
          <a:lstStyle/>
          <a:p>
            <a:r>
              <a:rPr lang="de-DE" dirty="0"/>
              <a:t> </a:t>
            </a:r>
          </a:p>
        </p:txBody>
      </p:sp>
      <p:sp>
        <p:nvSpPr>
          <p:cNvPr id="9" name="Inhaltsplatzhalter 8"/>
          <p:cNvSpPr txBox="1">
            <a:spLocks/>
          </p:cNvSpPr>
          <p:nvPr/>
        </p:nvSpPr>
        <p:spPr>
          <a:xfrm>
            <a:off x="8738774" y="3239480"/>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16551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F06CEDC4-59DC-4982-AEA8-1F1A7A177DA9}"/>
                                            </p:graphicEl>
                                          </p:spTgt>
                                        </p:tgtEl>
                                        <p:attrNameLst>
                                          <p:attrName>style.visibility</p:attrName>
                                        </p:attrNameLst>
                                      </p:cBhvr>
                                      <p:to>
                                        <p:strVal val="visible"/>
                                      </p:to>
                                    </p:set>
                                    <p:animEffect transition="in" filter="fade">
                                      <p:cBhvr>
                                        <p:cTn id="12" dur="500"/>
                                        <p:tgtEl>
                                          <p:spTgt spid="12">
                                            <p:graphicEl>
                                              <a:dgm id="{F06CEDC4-59DC-4982-AEA8-1F1A7A177D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916362A6-EB60-4F89-80CA-354E6129B12C}"/>
                                            </p:graphicEl>
                                          </p:spTgt>
                                        </p:tgtEl>
                                        <p:attrNameLst>
                                          <p:attrName>style.visibility</p:attrName>
                                        </p:attrNameLst>
                                      </p:cBhvr>
                                      <p:to>
                                        <p:strVal val="visible"/>
                                      </p:to>
                                    </p:set>
                                    <p:animEffect transition="in" filter="fade">
                                      <p:cBhvr>
                                        <p:cTn id="17" dur="500"/>
                                        <p:tgtEl>
                                          <p:spTgt spid="12">
                                            <p:graphicEl>
                                              <a:dgm id="{916362A6-EB60-4F89-80CA-354E6129B12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graphicEl>
                                              <a:dgm id="{FC57A01A-C74A-4679-9792-B994CB59FDE9}"/>
                                            </p:graphicEl>
                                          </p:spTgt>
                                        </p:tgtEl>
                                        <p:attrNameLst>
                                          <p:attrName>style.visibility</p:attrName>
                                        </p:attrNameLst>
                                      </p:cBhvr>
                                      <p:to>
                                        <p:strVal val="visible"/>
                                      </p:to>
                                    </p:set>
                                    <p:animEffect transition="in" filter="fade">
                                      <p:cBhvr>
                                        <p:cTn id="20" dur="500"/>
                                        <p:tgtEl>
                                          <p:spTgt spid="12">
                                            <p:graphicEl>
                                              <a:dgm id="{FC57A01A-C74A-4679-9792-B994CB59FDE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graphicEl>
                                              <a:dgm id="{2A4B7E72-8B99-4389-9B32-C3C1C5A0B57E}"/>
                                            </p:graphicEl>
                                          </p:spTgt>
                                        </p:tgtEl>
                                        <p:attrNameLst>
                                          <p:attrName>style.visibility</p:attrName>
                                        </p:attrNameLst>
                                      </p:cBhvr>
                                      <p:to>
                                        <p:strVal val="visible"/>
                                      </p:to>
                                    </p:set>
                                    <p:animEffect transition="in" filter="fade">
                                      <p:cBhvr>
                                        <p:cTn id="25" dur="500"/>
                                        <p:tgtEl>
                                          <p:spTgt spid="12">
                                            <p:graphicEl>
                                              <a:dgm id="{2A4B7E72-8B99-4389-9B32-C3C1C5A0B57E}"/>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graphicEl>
                                              <a:dgm id="{DCF565FC-6A7F-4940-BF53-E96EC789ABF9}"/>
                                            </p:graphicEl>
                                          </p:spTgt>
                                        </p:tgtEl>
                                        <p:attrNameLst>
                                          <p:attrName>style.visibility</p:attrName>
                                        </p:attrNameLst>
                                      </p:cBhvr>
                                      <p:to>
                                        <p:strVal val="visible"/>
                                      </p:to>
                                    </p:set>
                                    <p:animEffect transition="in" filter="fade">
                                      <p:cBhvr>
                                        <p:cTn id="28" dur="500"/>
                                        <p:tgtEl>
                                          <p:spTgt spid="12">
                                            <p:graphicEl>
                                              <a:dgm id="{DCF565FC-6A7F-4940-BF53-E96EC789ABF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graphicEl>
                                              <a:dgm id="{1BBDA61F-CB07-464C-A0AA-3FDD0AFB939C}"/>
                                            </p:graphicEl>
                                          </p:spTgt>
                                        </p:tgtEl>
                                        <p:attrNameLst>
                                          <p:attrName>style.visibility</p:attrName>
                                        </p:attrNameLst>
                                      </p:cBhvr>
                                      <p:to>
                                        <p:strVal val="visible"/>
                                      </p:to>
                                    </p:set>
                                    <p:animEffect transition="in" filter="fade">
                                      <p:cBhvr>
                                        <p:cTn id="33" dur="500"/>
                                        <p:tgtEl>
                                          <p:spTgt spid="12">
                                            <p:graphicEl>
                                              <a:dgm id="{1BBDA61F-CB07-464C-A0AA-3FDD0AFB939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graphicEl>
                                              <a:dgm id="{C7BB1ED1-0BB9-4CE6-BB06-F68F70B798C8}"/>
                                            </p:graphicEl>
                                          </p:spTgt>
                                        </p:tgtEl>
                                        <p:attrNameLst>
                                          <p:attrName>style.visibility</p:attrName>
                                        </p:attrNameLst>
                                      </p:cBhvr>
                                      <p:to>
                                        <p:strVal val="visible"/>
                                      </p:to>
                                    </p:set>
                                    <p:animEffect transition="in" filter="fade">
                                      <p:cBhvr>
                                        <p:cTn id="36" dur="500"/>
                                        <p:tgtEl>
                                          <p:spTgt spid="12">
                                            <p:graphicEl>
                                              <a:dgm id="{C7BB1ED1-0BB9-4CE6-BB06-F68F70B798C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graphicEl>
                                              <a:dgm id="{B99B894C-0A76-4C01-9F6F-69EC49421AC4}"/>
                                            </p:graphicEl>
                                          </p:spTgt>
                                        </p:tgtEl>
                                        <p:attrNameLst>
                                          <p:attrName>style.visibility</p:attrName>
                                        </p:attrNameLst>
                                      </p:cBhvr>
                                      <p:to>
                                        <p:strVal val="visible"/>
                                      </p:to>
                                    </p:set>
                                    <p:animEffect transition="in" filter="fade">
                                      <p:cBhvr>
                                        <p:cTn id="41" dur="500"/>
                                        <p:tgtEl>
                                          <p:spTgt spid="12">
                                            <p:graphicEl>
                                              <a:dgm id="{B99B894C-0A76-4C01-9F6F-69EC49421AC4}"/>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graphicEl>
                                              <a:dgm id="{40D83895-7CE8-4362-BCA5-AE40F57D3467}"/>
                                            </p:graphicEl>
                                          </p:spTgt>
                                        </p:tgtEl>
                                        <p:attrNameLst>
                                          <p:attrName>style.visibility</p:attrName>
                                        </p:attrNameLst>
                                      </p:cBhvr>
                                      <p:to>
                                        <p:strVal val="visible"/>
                                      </p:to>
                                    </p:set>
                                    <p:animEffect transition="in" filter="fade">
                                      <p:cBhvr>
                                        <p:cTn id="44" dur="500"/>
                                        <p:tgtEl>
                                          <p:spTgt spid="12">
                                            <p:graphicEl>
                                              <a:dgm id="{40D83895-7CE8-4362-BCA5-AE40F57D34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Übertragungsprotokolle</a:t>
            </a:r>
            <a:endParaRPr lang="de-DE"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3241572173"/>
              </p:ext>
            </p:extLst>
          </p:nvPr>
        </p:nvGraphicFramePr>
        <p:xfrm>
          <a:off x="457200" y="1600200"/>
          <a:ext cx="663575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fld id="{555A8B5B-4681-486F-9D54-FA8E066AAD70}"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24</a:t>
            </a:fld>
            <a:endParaRPr lang="de-DE"/>
          </a:p>
        </p:txBody>
      </p:sp>
      <p:sp>
        <p:nvSpPr>
          <p:cNvPr id="9" name="Inhaltsplatzhalter 8"/>
          <p:cNvSpPr txBox="1">
            <a:spLocks/>
          </p:cNvSpPr>
          <p:nvPr/>
        </p:nvSpPr>
        <p:spPr>
          <a:xfrm>
            <a:off x="8738774" y="3239480"/>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73645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6D841726-1950-474F-B30A-FBB69E0B5C70}"/>
                                            </p:graphicEl>
                                          </p:spTgt>
                                        </p:tgtEl>
                                        <p:attrNameLst>
                                          <p:attrName>style.visibility</p:attrName>
                                        </p:attrNameLst>
                                      </p:cBhvr>
                                      <p:to>
                                        <p:strVal val="visible"/>
                                      </p:to>
                                    </p:set>
                                    <p:animEffect transition="in" filter="fade">
                                      <p:cBhvr>
                                        <p:cTn id="12" dur="500"/>
                                        <p:tgtEl>
                                          <p:spTgt spid="2">
                                            <p:graphicEl>
                                              <a:dgm id="{6D841726-1950-474F-B30A-FBB69E0B5C7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011A56A8-2492-4A2D-AFD4-5C9ADABA2113}"/>
                                            </p:graphicEl>
                                          </p:spTgt>
                                        </p:tgtEl>
                                        <p:attrNameLst>
                                          <p:attrName>style.visibility</p:attrName>
                                        </p:attrNameLst>
                                      </p:cBhvr>
                                      <p:to>
                                        <p:strVal val="visible"/>
                                      </p:to>
                                    </p:set>
                                    <p:animEffect transition="in" filter="fade">
                                      <p:cBhvr>
                                        <p:cTn id="17" dur="500"/>
                                        <p:tgtEl>
                                          <p:spTgt spid="2">
                                            <p:graphicEl>
                                              <a:dgm id="{011A56A8-2492-4A2D-AFD4-5C9ADABA2113}"/>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B172FAF7-A834-41CA-BCF8-037A88929458}"/>
                                            </p:graphicEl>
                                          </p:spTgt>
                                        </p:tgtEl>
                                        <p:attrNameLst>
                                          <p:attrName>style.visibility</p:attrName>
                                        </p:attrNameLst>
                                      </p:cBhvr>
                                      <p:to>
                                        <p:strVal val="visible"/>
                                      </p:to>
                                    </p:set>
                                    <p:animEffect transition="in" filter="fade">
                                      <p:cBhvr>
                                        <p:cTn id="20" dur="500"/>
                                        <p:tgtEl>
                                          <p:spTgt spid="2">
                                            <p:graphicEl>
                                              <a:dgm id="{B172FAF7-A834-41CA-BCF8-037A8892945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E1B3E1C2-DE10-4EEC-8333-F719D77833A5}"/>
                                            </p:graphicEl>
                                          </p:spTgt>
                                        </p:tgtEl>
                                        <p:attrNameLst>
                                          <p:attrName>style.visibility</p:attrName>
                                        </p:attrNameLst>
                                      </p:cBhvr>
                                      <p:to>
                                        <p:strVal val="visible"/>
                                      </p:to>
                                    </p:set>
                                    <p:animEffect transition="in" filter="fade">
                                      <p:cBhvr>
                                        <p:cTn id="25" dur="500"/>
                                        <p:tgtEl>
                                          <p:spTgt spid="2">
                                            <p:graphicEl>
                                              <a:dgm id="{E1B3E1C2-DE10-4EEC-8333-F719D77833A5}"/>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3C507104-094F-4719-9B9E-8E75C4111C8A}"/>
                                            </p:graphicEl>
                                          </p:spTgt>
                                        </p:tgtEl>
                                        <p:attrNameLst>
                                          <p:attrName>style.visibility</p:attrName>
                                        </p:attrNameLst>
                                      </p:cBhvr>
                                      <p:to>
                                        <p:strVal val="visible"/>
                                      </p:to>
                                    </p:set>
                                    <p:animEffect transition="in" filter="fade">
                                      <p:cBhvr>
                                        <p:cTn id="28" dur="500"/>
                                        <p:tgtEl>
                                          <p:spTgt spid="2">
                                            <p:graphicEl>
                                              <a:dgm id="{3C507104-094F-4719-9B9E-8E75C4111C8A}"/>
                                            </p:graphic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
                                            <p:graphicEl>
                                              <a:dgm id="{1F7103D6-B817-4623-BCD2-116E4FA5599D}"/>
                                            </p:graphicEl>
                                          </p:spTgt>
                                        </p:tgtEl>
                                        <p:attrNameLst>
                                          <p:attrName>style.visibility</p:attrName>
                                        </p:attrNameLst>
                                      </p:cBhvr>
                                      <p:to>
                                        <p:strVal val="visible"/>
                                      </p:to>
                                    </p:set>
                                    <p:animEffect transition="in" filter="fade">
                                      <p:cBhvr>
                                        <p:cTn id="32" dur="500"/>
                                        <p:tgtEl>
                                          <p:spTgt spid="2">
                                            <p:graphicEl>
                                              <a:dgm id="{1F7103D6-B817-4623-BCD2-116E4FA5599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graphicEl>
                                              <a:dgm id="{506DE18B-8215-47E6-8410-87CF1C354067}"/>
                                            </p:graphicEl>
                                          </p:spTgt>
                                        </p:tgtEl>
                                        <p:attrNameLst>
                                          <p:attrName>style.visibility</p:attrName>
                                        </p:attrNameLst>
                                      </p:cBhvr>
                                      <p:to>
                                        <p:strVal val="visible"/>
                                      </p:to>
                                    </p:set>
                                    <p:animEffect transition="in" filter="fade">
                                      <p:cBhvr>
                                        <p:cTn id="35" dur="500"/>
                                        <p:tgtEl>
                                          <p:spTgt spid="2">
                                            <p:graphicEl>
                                              <a:dgm id="{506DE18B-8215-47E6-8410-87CF1C354067}"/>
                                            </p:graphic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B550E318-1297-4794-AEB1-A3C8F4869ADC}"/>
                                            </p:graphicEl>
                                          </p:spTgt>
                                        </p:tgtEl>
                                        <p:attrNameLst>
                                          <p:attrName>style.visibility</p:attrName>
                                        </p:attrNameLst>
                                      </p:cBhvr>
                                      <p:to>
                                        <p:strVal val="visible"/>
                                      </p:to>
                                    </p:set>
                                    <p:animEffect transition="in" filter="fade">
                                      <p:cBhvr>
                                        <p:cTn id="39" dur="500"/>
                                        <p:tgtEl>
                                          <p:spTgt spid="2">
                                            <p:graphicEl>
                                              <a:dgm id="{B550E318-1297-4794-AEB1-A3C8F4869AD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40861BD2-AB10-4ECB-86A4-FE8AE64F17A2}"/>
                                            </p:graphicEl>
                                          </p:spTgt>
                                        </p:tgtEl>
                                        <p:attrNameLst>
                                          <p:attrName>style.visibility</p:attrName>
                                        </p:attrNameLst>
                                      </p:cBhvr>
                                      <p:to>
                                        <p:strVal val="visible"/>
                                      </p:to>
                                    </p:set>
                                    <p:animEffect transition="in" filter="fade">
                                      <p:cBhvr>
                                        <p:cTn id="42" dur="500"/>
                                        <p:tgtEl>
                                          <p:spTgt spid="2">
                                            <p:graphicEl>
                                              <a:dgm id="{40861BD2-AB10-4ECB-86A4-FE8AE64F17A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27F987D6-C18F-4EA3-946B-9FBE2F78FCA2}"/>
                                            </p:graphicEl>
                                          </p:spTgt>
                                        </p:tgtEl>
                                        <p:attrNameLst>
                                          <p:attrName>style.visibility</p:attrName>
                                        </p:attrNameLst>
                                      </p:cBhvr>
                                      <p:to>
                                        <p:strVal val="visible"/>
                                      </p:to>
                                    </p:set>
                                    <p:animEffect transition="in" filter="fade">
                                      <p:cBhvr>
                                        <p:cTn id="47" dur="500"/>
                                        <p:tgtEl>
                                          <p:spTgt spid="2">
                                            <p:graphicEl>
                                              <a:dgm id="{27F987D6-C18F-4EA3-946B-9FBE2F78FCA2}"/>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graphicEl>
                                              <a:dgm id="{630BA786-8C3D-4A4B-B836-7974E15F6D26}"/>
                                            </p:graphicEl>
                                          </p:spTgt>
                                        </p:tgtEl>
                                        <p:attrNameLst>
                                          <p:attrName>style.visibility</p:attrName>
                                        </p:attrNameLst>
                                      </p:cBhvr>
                                      <p:to>
                                        <p:strVal val="visible"/>
                                      </p:to>
                                    </p:set>
                                    <p:animEffect transition="in" filter="fade">
                                      <p:cBhvr>
                                        <p:cTn id="50" dur="500"/>
                                        <p:tgtEl>
                                          <p:spTgt spid="2">
                                            <p:graphicEl>
                                              <a:dgm id="{630BA786-8C3D-4A4B-B836-7974E15F6D2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graphicEl>
                                              <a:dgm id="{623777F5-8418-4F8B-8388-8487A2348341}"/>
                                            </p:graphicEl>
                                          </p:spTgt>
                                        </p:tgtEl>
                                        <p:attrNameLst>
                                          <p:attrName>style.visibility</p:attrName>
                                        </p:attrNameLst>
                                      </p:cBhvr>
                                      <p:to>
                                        <p:strVal val="visible"/>
                                      </p:to>
                                    </p:set>
                                    <p:animEffect transition="in" filter="fade">
                                      <p:cBhvr>
                                        <p:cTn id="55" dur="500"/>
                                        <p:tgtEl>
                                          <p:spTgt spid="2">
                                            <p:graphicEl>
                                              <a:dgm id="{623777F5-8418-4F8B-8388-8487A2348341}"/>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graphicEl>
                                              <a:dgm id="{BF10504A-B32A-456E-9F3D-0A0CAE9BEC6B}"/>
                                            </p:graphicEl>
                                          </p:spTgt>
                                        </p:tgtEl>
                                        <p:attrNameLst>
                                          <p:attrName>style.visibility</p:attrName>
                                        </p:attrNameLst>
                                      </p:cBhvr>
                                      <p:to>
                                        <p:strVal val="visible"/>
                                      </p:to>
                                    </p:set>
                                    <p:animEffect transition="in" filter="fade">
                                      <p:cBhvr>
                                        <p:cTn id="58" dur="500"/>
                                        <p:tgtEl>
                                          <p:spTgt spid="2">
                                            <p:graphicEl>
                                              <a:dgm id="{BF10504A-B32A-456E-9F3D-0A0CAE9BEC6B}"/>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graphicEl>
                                              <a:dgm id="{828F7387-82D6-46A2-9F75-2F65D7C12D76}"/>
                                            </p:graphicEl>
                                          </p:spTgt>
                                        </p:tgtEl>
                                        <p:attrNameLst>
                                          <p:attrName>style.visibility</p:attrName>
                                        </p:attrNameLst>
                                      </p:cBhvr>
                                      <p:to>
                                        <p:strVal val="visible"/>
                                      </p:to>
                                    </p:set>
                                    <p:animEffect transition="in" filter="fade">
                                      <p:cBhvr>
                                        <p:cTn id="63" dur="500"/>
                                        <p:tgtEl>
                                          <p:spTgt spid="2">
                                            <p:graphicEl>
                                              <a:dgm id="{828F7387-82D6-46A2-9F75-2F65D7C12D76}"/>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
                                            <p:graphicEl>
                                              <a:dgm id="{D0DA5C7D-FB98-4809-9183-0F4060DA5801}"/>
                                            </p:graphicEl>
                                          </p:spTgt>
                                        </p:tgtEl>
                                        <p:attrNameLst>
                                          <p:attrName>style.visibility</p:attrName>
                                        </p:attrNameLst>
                                      </p:cBhvr>
                                      <p:to>
                                        <p:strVal val="visible"/>
                                      </p:to>
                                    </p:set>
                                    <p:animEffect transition="in" filter="fade">
                                      <p:cBhvr>
                                        <p:cTn id="66" dur="500"/>
                                        <p:tgtEl>
                                          <p:spTgt spid="2">
                                            <p:graphicEl>
                                              <a:dgm id="{D0DA5C7D-FB98-4809-9183-0F4060DA580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
                                            <p:graphicEl>
                                              <a:dgm id="{6CDCF5E0-2A5C-4A97-86BE-EA7F96171882}"/>
                                            </p:graphicEl>
                                          </p:spTgt>
                                        </p:tgtEl>
                                        <p:attrNameLst>
                                          <p:attrName>style.visibility</p:attrName>
                                        </p:attrNameLst>
                                      </p:cBhvr>
                                      <p:to>
                                        <p:strVal val="visible"/>
                                      </p:to>
                                    </p:set>
                                    <p:animEffect transition="in" filter="fade">
                                      <p:cBhvr>
                                        <p:cTn id="71" dur="500"/>
                                        <p:tgtEl>
                                          <p:spTgt spid="2">
                                            <p:graphicEl>
                                              <a:dgm id="{6CDCF5E0-2A5C-4A97-86BE-EA7F96171882}"/>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
                                            <p:graphicEl>
                                              <a:dgm id="{55B88090-A889-402F-91F1-074A1FB5079B}"/>
                                            </p:graphicEl>
                                          </p:spTgt>
                                        </p:tgtEl>
                                        <p:attrNameLst>
                                          <p:attrName>style.visibility</p:attrName>
                                        </p:attrNameLst>
                                      </p:cBhvr>
                                      <p:to>
                                        <p:strVal val="visible"/>
                                      </p:to>
                                    </p:set>
                                    <p:animEffect transition="in" filter="fade">
                                      <p:cBhvr>
                                        <p:cTn id="74" dur="500"/>
                                        <p:tgtEl>
                                          <p:spTgt spid="2">
                                            <p:graphicEl>
                                              <a:dgm id="{55B88090-A889-402F-91F1-074A1FB5079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
                                            <p:graphicEl>
                                              <a:dgm id="{AEDC7AA5-0B26-4BB8-A20D-C71AA6E337C8}"/>
                                            </p:graphicEl>
                                          </p:spTgt>
                                        </p:tgtEl>
                                        <p:attrNameLst>
                                          <p:attrName>style.visibility</p:attrName>
                                        </p:attrNameLst>
                                      </p:cBhvr>
                                      <p:to>
                                        <p:strVal val="visible"/>
                                      </p:to>
                                    </p:set>
                                    <p:animEffect transition="in" filter="fade">
                                      <p:cBhvr>
                                        <p:cTn id="79" dur="500"/>
                                        <p:tgtEl>
                                          <p:spTgt spid="2">
                                            <p:graphicEl>
                                              <a:dgm id="{AEDC7AA5-0B26-4BB8-A20D-C71AA6E337C8}"/>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
                                            <p:graphicEl>
                                              <a:dgm id="{87BA7395-DF1B-43D1-B497-8FFD5037DC80}"/>
                                            </p:graphicEl>
                                          </p:spTgt>
                                        </p:tgtEl>
                                        <p:attrNameLst>
                                          <p:attrName>style.visibility</p:attrName>
                                        </p:attrNameLst>
                                      </p:cBhvr>
                                      <p:to>
                                        <p:strVal val="visible"/>
                                      </p:to>
                                    </p:set>
                                    <p:animEffect transition="in" filter="fade">
                                      <p:cBhvr>
                                        <p:cTn id="82" dur="500"/>
                                        <p:tgtEl>
                                          <p:spTgt spid="2">
                                            <p:graphicEl>
                                              <a:dgm id="{87BA7395-DF1B-43D1-B497-8FFD5037DC80}"/>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
                                            <p:graphicEl>
                                              <a:dgm id="{098A44BB-F695-482E-A547-CB6CA9BC665B}"/>
                                            </p:graphicEl>
                                          </p:spTgt>
                                        </p:tgtEl>
                                        <p:attrNameLst>
                                          <p:attrName>style.visibility</p:attrName>
                                        </p:attrNameLst>
                                      </p:cBhvr>
                                      <p:to>
                                        <p:strVal val="visible"/>
                                      </p:to>
                                    </p:set>
                                    <p:animEffect transition="in" filter="fade">
                                      <p:cBhvr>
                                        <p:cTn id="87" dur="500"/>
                                        <p:tgtEl>
                                          <p:spTgt spid="2">
                                            <p:graphicEl>
                                              <a:dgm id="{098A44BB-F695-482E-A547-CB6CA9BC665B}"/>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3412B2DB-012A-44AB-A6D5-02879927DD36}"/>
                                            </p:graphicEl>
                                          </p:spTgt>
                                        </p:tgtEl>
                                        <p:attrNameLst>
                                          <p:attrName>style.visibility</p:attrName>
                                        </p:attrNameLst>
                                      </p:cBhvr>
                                      <p:to>
                                        <p:strVal val="visible"/>
                                      </p:to>
                                    </p:set>
                                    <p:animEffect transition="in" filter="fade">
                                      <p:cBhvr>
                                        <p:cTn id="90" dur="500"/>
                                        <p:tgtEl>
                                          <p:spTgt spid="2">
                                            <p:graphicEl>
                                              <a:dgm id="{3412B2DB-012A-44AB-A6D5-02879927DD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OSI-Modell</a:t>
            </a:r>
            <a:endParaRPr lang="de-DE" dirty="0"/>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3003246508"/>
              </p:ext>
            </p:extLst>
          </p:nvPr>
        </p:nvGraphicFramePr>
        <p:xfrm>
          <a:off x="539552" y="1772816"/>
          <a:ext cx="6059016" cy="3701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25</a:t>
            </a:fld>
            <a:endParaRPr lang="de-DE"/>
          </a:p>
        </p:txBody>
      </p:sp>
      <p:sp>
        <p:nvSpPr>
          <p:cNvPr id="13" name="Pfeil nach unten 12"/>
          <p:cNvSpPr/>
          <p:nvPr/>
        </p:nvSpPr>
        <p:spPr>
          <a:xfrm>
            <a:off x="5652120" y="2621146"/>
            <a:ext cx="504056" cy="72008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14" name="Pfeil nach unten 13"/>
          <p:cNvSpPr/>
          <p:nvPr/>
        </p:nvSpPr>
        <p:spPr>
          <a:xfrm>
            <a:off x="5652120" y="3901524"/>
            <a:ext cx="504056" cy="72008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16" name="Pfeil nach oben 15"/>
          <p:cNvSpPr/>
          <p:nvPr/>
        </p:nvSpPr>
        <p:spPr>
          <a:xfrm>
            <a:off x="3347864" y="2631596"/>
            <a:ext cx="504056" cy="72008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17" name="Pfeil nach oben 16"/>
          <p:cNvSpPr/>
          <p:nvPr/>
        </p:nvSpPr>
        <p:spPr>
          <a:xfrm>
            <a:off x="3347864" y="3901524"/>
            <a:ext cx="504056" cy="72008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12" name="Inhaltsplatzhalter 8"/>
          <p:cNvSpPr txBox="1">
            <a:spLocks/>
          </p:cNvSpPr>
          <p:nvPr/>
        </p:nvSpPr>
        <p:spPr>
          <a:xfrm>
            <a:off x="8738774" y="3239480"/>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169773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7D2C39A1-F6F2-4D0F-A601-DC5EEA7367CC}"/>
                                            </p:graphicEl>
                                          </p:spTgt>
                                        </p:tgtEl>
                                        <p:attrNameLst>
                                          <p:attrName>style.visibility</p:attrName>
                                        </p:attrNameLst>
                                      </p:cBhvr>
                                      <p:to>
                                        <p:strVal val="visible"/>
                                      </p:to>
                                    </p:set>
                                    <p:animEffect transition="in" filter="fade">
                                      <p:cBhvr>
                                        <p:cTn id="12" dur="500"/>
                                        <p:tgtEl>
                                          <p:spTgt spid="10">
                                            <p:graphicEl>
                                              <a:dgm id="{7D2C39A1-F6F2-4D0F-A601-DC5EEA7367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AB68A3DC-46CB-4CF6-BC93-2E3A7328305F}"/>
                                            </p:graphicEl>
                                          </p:spTgt>
                                        </p:tgtEl>
                                        <p:attrNameLst>
                                          <p:attrName>style.visibility</p:attrName>
                                        </p:attrNameLst>
                                      </p:cBhvr>
                                      <p:to>
                                        <p:strVal val="visible"/>
                                      </p:to>
                                    </p:set>
                                    <p:animEffect transition="in" filter="fade">
                                      <p:cBhvr>
                                        <p:cTn id="17" dur="500"/>
                                        <p:tgtEl>
                                          <p:spTgt spid="10">
                                            <p:graphicEl>
                                              <a:dgm id="{AB68A3DC-46CB-4CF6-BC93-2E3A7328305F}"/>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graphicEl>
                                              <a:dgm id="{D32BCA05-5333-4758-B53B-A02FCF70601D}"/>
                                            </p:graphicEl>
                                          </p:spTgt>
                                        </p:tgtEl>
                                        <p:attrNameLst>
                                          <p:attrName>style.visibility</p:attrName>
                                        </p:attrNameLst>
                                      </p:cBhvr>
                                      <p:to>
                                        <p:strVal val="visible"/>
                                      </p:to>
                                    </p:set>
                                    <p:animEffect transition="in" filter="fade">
                                      <p:cBhvr>
                                        <p:cTn id="26" dur="500"/>
                                        <p:tgtEl>
                                          <p:spTgt spid="10">
                                            <p:graphicEl>
                                              <a:dgm id="{D32BCA05-5333-4758-B53B-A02FCF70601D}"/>
                                            </p:graphic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 grpId="0" uiExpand="1">
        <p:bldSub>
          <a:bldDgm bld="lvlAtOnce"/>
        </p:bldSub>
      </p:bldGraphic>
      <p:bldP spid="13" grpId="0" animBg="1"/>
      <p:bldP spid="14"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Kommunikation</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26</a:t>
            </a:fld>
            <a:endParaRPr lang="de-DE"/>
          </a:p>
        </p:txBody>
      </p:sp>
      <p:sp>
        <p:nvSpPr>
          <p:cNvPr id="4" name="Rechteck 3"/>
          <p:cNvSpPr/>
          <p:nvPr/>
        </p:nvSpPr>
        <p:spPr>
          <a:xfrm>
            <a:off x="467544" y="1628800"/>
            <a:ext cx="1440160" cy="64807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Chipkarte</a:t>
            </a:r>
            <a:endParaRPr lang="de-DE" dirty="0"/>
          </a:p>
        </p:txBody>
      </p:sp>
      <p:sp>
        <p:nvSpPr>
          <p:cNvPr id="10" name="Rechteck 9"/>
          <p:cNvSpPr/>
          <p:nvPr/>
        </p:nvSpPr>
        <p:spPr>
          <a:xfrm>
            <a:off x="5148064" y="1628800"/>
            <a:ext cx="1440160" cy="64807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Terminal</a:t>
            </a:r>
            <a:endParaRPr lang="de-DE" dirty="0"/>
          </a:p>
        </p:txBody>
      </p:sp>
      <p:cxnSp>
        <p:nvCxnSpPr>
          <p:cNvPr id="12" name="Gerade Verbindung mit Pfeil 11"/>
          <p:cNvCxnSpPr/>
          <p:nvPr/>
        </p:nvCxnSpPr>
        <p:spPr>
          <a:xfrm flipH="1">
            <a:off x="2405380" y="2348880"/>
            <a:ext cx="6380" cy="4032448"/>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13" name="Gerade Verbindung mit Pfeil 12"/>
          <p:cNvCxnSpPr/>
          <p:nvPr/>
        </p:nvCxnSpPr>
        <p:spPr>
          <a:xfrm>
            <a:off x="4572000" y="2348880"/>
            <a:ext cx="0" cy="4032448"/>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3" name="Gerade Verbindung mit Pfeil 2"/>
          <p:cNvCxnSpPr/>
          <p:nvPr/>
        </p:nvCxnSpPr>
        <p:spPr>
          <a:xfrm flipH="1">
            <a:off x="2411760" y="2492896"/>
            <a:ext cx="2160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feld 8"/>
          <p:cNvSpPr txBox="1"/>
          <p:nvPr/>
        </p:nvSpPr>
        <p:spPr>
          <a:xfrm>
            <a:off x="3028300" y="2020372"/>
            <a:ext cx="914400" cy="457200"/>
          </a:xfrm>
          <a:prstGeom prst="rect">
            <a:avLst/>
          </a:prstGeom>
        </p:spPr>
        <p:txBody>
          <a:bodyPr vert="horz" wrap="none" rtlCol="0" anchor="ctr">
            <a:noAutofit/>
          </a:bodyPr>
          <a:lstStyle/>
          <a:p>
            <a:pPr marL="0" indent="0" algn="ctr">
              <a:spcBef>
                <a:spcPts val="450"/>
              </a:spcBef>
              <a:buFontTx/>
              <a:buNone/>
            </a:pPr>
            <a:r>
              <a:rPr lang="de-DE" dirty="0" err="1" smtClean="0"/>
              <a:t>Reset</a:t>
            </a:r>
            <a:endParaRPr lang="de-DE" dirty="0" smtClean="0"/>
          </a:p>
        </p:txBody>
      </p:sp>
      <p:cxnSp>
        <p:nvCxnSpPr>
          <p:cNvPr id="15" name="Gerade Verbindung mit Pfeil 14"/>
          <p:cNvCxnSpPr/>
          <p:nvPr/>
        </p:nvCxnSpPr>
        <p:spPr>
          <a:xfrm>
            <a:off x="2411760" y="3212976"/>
            <a:ext cx="2160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feld 15"/>
          <p:cNvSpPr txBox="1"/>
          <p:nvPr/>
        </p:nvSpPr>
        <p:spPr>
          <a:xfrm>
            <a:off x="3028300" y="2743642"/>
            <a:ext cx="914400" cy="457200"/>
          </a:xfrm>
          <a:prstGeom prst="rect">
            <a:avLst/>
          </a:prstGeom>
        </p:spPr>
        <p:txBody>
          <a:bodyPr vert="horz" wrap="none" rtlCol="0" anchor="ctr">
            <a:noAutofit/>
          </a:bodyPr>
          <a:lstStyle/>
          <a:p>
            <a:pPr marL="0" indent="0" algn="ctr">
              <a:spcBef>
                <a:spcPts val="450"/>
              </a:spcBef>
              <a:buFontTx/>
              <a:buNone/>
            </a:pPr>
            <a:r>
              <a:rPr lang="de-DE" dirty="0" smtClean="0"/>
              <a:t>ATR</a:t>
            </a:r>
          </a:p>
        </p:txBody>
      </p:sp>
      <p:cxnSp>
        <p:nvCxnSpPr>
          <p:cNvPr id="17" name="Gerade Verbindung mit Pfeil 16"/>
          <p:cNvCxnSpPr/>
          <p:nvPr/>
        </p:nvCxnSpPr>
        <p:spPr>
          <a:xfrm flipH="1">
            <a:off x="2405380" y="3908346"/>
            <a:ext cx="2160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feld 17"/>
          <p:cNvSpPr txBox="1"/>
          <p:nvPr/>
        </p:nvSpPr>
        <p:spPr>
          <a:xfrm>
            <a:off x="3021920" y="3435822"/>
            <a:ext cx="914400" cy="457200"/>
          </a:xfrm>
          <a:prstGeom prst="rect">
            <a:avLst/>
          </a:prstGeom>
        </p:spPr>
        <p:txBody>
          <a:bodyPr vert="horz" wrap="none" rtlCol="0" anchor="ctr">
            <a:noAutofit/>
          </a:bodyPr>
          <a:lstStyle/>
          <a:p>
            <a:pPr marL="0" indent="0" algn="ctr">
              <a:spcBef>
                <a:spcPts val="450"/>
              </a:spcBef>
              <a:buFontTx/>
              <a:buNone/>
            </a:pPr>
            <a:r>
              <a:rPr lang="de-DE" dirty="0" smtClean="0"/>
              <a:t>PPS-Anfrage</a:t>
            </a:r>
          </a:p>
        </p:txBody>
      </p:sp>
      <p:cxnSp>
        <p:nvCxnSpPr>
          <p:cNvPr id="19" name="Gerade Verbindung mit Pfeil 18"/>
          <p:cNvCxnSpPr/>
          <p:nvPr/>
        </p:nvCxnSpPr>
        <p:spPr>
          <a:xfrm>
            <a:off x="2411760" y="4653136"/>
            <a:ext cx="2160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feld 19"/>
          <p:cNvSpPr txBox="1"/>
          <p:nvPr/>
        </p:nvSpPr>
        <p:spPr>
          <a:xfrm>
            <a:off x="3028300" y="4180612"/>
            <a:ext cx="914400" cy="457200"/>
          </a:xfrm>
          <a:prstGeom prst="rect">
            <a:avLst/>
          </a:prstGeom>
        </p:spPr>
        <p:txBody>
          <a:bodyPr vert="horz" wrap="none" rtlCol="0" anchor="ctr">
            <a:noAutofit/>
          </a:bodyPr>
          <a:lstStyle/>
          <a:p>
            <a:pPr marL="0" indent="0" algn="ctr">
              <a:spcBef>
                <a:spcPts val="450"/>
              </a:spcBef>
              <a:buFontTx/>
              <a:buNone/>
            </a:pPr>
            <a:r>
              <a:rPr lang="de-DE" dirty="0" smtClean="0"/>
              <a:t>PPS-Antwort</a:t>
            </a:r>
          </a:p>
        </p:txBody>
      </p:sp>
      <p:sp>
        <p:nvSpPr>
          <p:cNvPr id="11" name="Sechseck 10"/>
          <p:cNvSpPr/>
          <p:nvPr/>
        </p:nvSpPr>
        <p:spPr>
          <a:xfrm>
            <a:off x="5076056" y="3560661"/>
            <a:ext cx="1584176" cy="6953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PPS not-wendig?</a:t>
            </a:r>
            <a:endParaRPr lang="de-DE" dirty="0"/>
          </a:p>
        </p:txBody>
      </p:sp>
      <p:cxnSp>
        <p:nvCxnSpPr>
          <p:cNvPr id="21" name="Gerade Verbindung mit Pfeil 20"/>
          <p:cNvCxnSpPr/>
          <p:nvPr/>
        </p:nvCxnSpPr>
        <p:spPr>
          <a:xfrm flipH="1">
            <a:off x="4716016" y="3908346"/>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feld 22"/>
          <p:cNvSpPr txBox="1"/>
          <p:nvPr/>
        </p:nvSpPr>
        <p:spPr>
          <a:xfrm>
            <a:off x="4685730" y="3451146"/>
            <a:ext cx="457200" cy="457200"/>
          </a:xfrm>
          <a:prstGeom prst="rect">
            <a:avLst/>
          </a:prstGeom>
        </p:spPr>
        <p:txBody>
          <a:bodyPr vert="horz" wrap="none" rtlCol="0" anchor="ctr">
            <a:noAutofit/>
          </a:bodyPr>
          <a:lstStyle/>
          <a:p>
            <a:pPr marL="0" indent="0" algn="ctr">
              <a:spcBef>
                <a:spcPts val="450"/>
              </a:spcBef>
              <a:buFontTx/>
              <a:buNone/>
            </a:pPr>
            <a:r>
              <a:rPr lang="de-DE" dirty="0" smtClean="0"/>
              <a:t>Ja</a:t>
            </a:r>
          </a:p>
        </p:txBody>
      </p:sp>
      <p:cxnSp>
        <p:nvCxnSpPr>
          <p:cNvPr id="29" name="Gerade Verbindung mit Pfeil 28"/>
          <p:cNvCxnSpPr/>
          <p:nvPr/>
        </p:nvCxnSpPr>
        <p:spPr>
          <a:xfrm rot="10800000" flipV="1">
            <a:off x="4716018" y="4302887"/>
            <a:ext cx="1152127" cy="1070327"/>
          </a:xfrm>
          <a:prstGeom prst="bentConnector3">
            <a:avLst>
              <a:gd name="adj1" fmla="val -1999"/>
            </a:avLst>
          </a:prstGeom>
          <a:ln>
            <a:tailEnd type="arrow"/>
          </a:ln>
        </p:spPr>
        <p:style>
          <a:lnRef idx="2">
            <a:schemeClr val="dk1"/>
          </a:lnRef>
          <a:fillRef idx="0">
            <a:schemeClr val="dk1"/>
          </a:fillRef>
          <a:effectRef idx="1">
            <a:schemeClr val="dk1"/>
          </a:effectRef>
          <a:fontRef idx="minor">
            <a:schemeClr val="tx1"/>
          </a:fontRef>
        </p:style>
      </p:cxnSp>
      <p:sp>
        <p:nvSpPr>
          <p:cNvPr id="30" name="Textfeld 29"/>
          <p:cNvSpPr txBox="1"/>
          <p:nvPr/>
        </p:nvSpPr>
        <p:spPr>
          <a:xfrm>
            <a:off x="4838130" y="4869160"/>
            <a:ext cx="457200" cy="457200"/>
          </a:xfrm>
          <a:prstGeom prst="rect">
            <a:avLst/>
          </a:prstGeom>
        </p:spPr>
        <p:txBody>
          <a:bodyPr vert="horz" wrap="none" rtlCol="0" anchor="ctr">
            <a:noAutofit/>
          </a:bodyPr>
          <a:lstStyle/>
          <a:p>
            <a:pPr marL="0" indent="0" algn="ctr">
              <a:spcBef>
                <a:spcPts val="450"/>
              </a:spcBef>
              <a:buFontTx/>
              <a:buNone/>
            </a:pPr>
            <a:r>
              <a:rPr lang="de-DE" dirty="0" smtClean="0"/>
              <a:t>Nein</a:t>
            </a:r>
          </a:p>
        </p:txBody>
      </p:sp>
      <p:cxnSp>
        <p:nvCxnSpPr>
          <p:cNvPr id="39" name="Gerade Verbindung mit Pfeil 38"/>
          <p:cNvCxnSpPr/>
          <p:nvPr/>
        </p:nvCxnSpPr>
        <p:spPr>
          <a:xfrm>
            <a:off x="5891170" y="3200842"/>
            <a:ext cx="0" cy="3598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Gerade Verbindung mit Pfeil 42"/>
          <p:cNvCxnSpPr/>
          <p:nvPr/>
        </p:nvCxnSpPr>
        <p:spPr>
          <a:xfrm flipH="1">
            <a:off x="2411760" y="5373216"/>
            <a:ext cx="2160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4" name="Textfeld 43"/>
          <p:cNvSpPr txBox="1"/>
          <p:nvPr/>
        </p:nvSpPr>
        <p:spPr>
          <a:xfrm>
            <a:off x="3028300" y="4900692"/>
            <a:ext cx="914400" cy="457200"/>
          </a:xfrm>
          <a:prstGeom prst="rect">
            <a:avLst/>
          </a:prstGeom>
        </p:spPr>
        <p:txBody>
          <a:bodyPr vert="horz" wrap="none" rtlCol="0" anchor="ctr">
            <a:noAutofit/>
          </a:bodyPr>
          <a:lstStyle/>
          <a:p>
            <a:pPr marL="0" indent="0" algn="ctr">
              <a:spcBef>
                <a:spcPts val="450"/>
              </a:spcBef>
              <a:buFontTx/>
              <a:buNone/>
            </a:pPr>
            <a:r>
              <a:rPr lang="de-DE" dirty="0" smtClean="0"/>
              <a:t>Kommando 1</a:t>
            </a:r>
          </a:p>
        </p:txBody>
      </p:sp>
      <p:cxnSp>
        <p:nvCxnSpPr>
          <p:cNvPr id="45" name="Gerade Verbindung mit Pfeil 44"/>
          <p:cNvCxnSpPr/>
          <p:nvPr/>
        </p:nvCxnSpPr>
        <p:spPr>
          <a:xfrm>
            <a:off x="2411760" y="6093296"/>
            <a:ext cx="21602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Textfeld 45"/>
          <p:cNvSpPr txBox="1"/>
          <p:nvPr/>
        </p:nvSpPr>
        <p:spPr>
          <a:xfrm>
            <a:off x="3028300" y="5623962"/>
            <a:ext cx="914400" cy="457200"/>
          </a:xfrm>
          <a:prstGeom prst="rect">
            <a:avLst/>
          </a:prstGeom>
        </p:spPr>
        <p:txBody>
          <a:bodyPr vert="horz" wrap="none" rtlCol="0" anchor="ctr">
            <a:noAutofit/>
          </a:bodyPr>
          <a:lstStyle/>
          <a:p>
            <a:pPr marL="0" indent="0" algn="ctr">
              <a:spcBef>
                <a:spcPts val="450"/>
              </a:spcBef>
              <a:buFontTx/>
              <a:buNone/>
            </a:pPr>
            <a:r>
              <a:rPr lang="de-DE" dirty="0" smtClean="0"/>
              <a:t>Antwort 1</a:t>
            </a:r>
          </a:p>
        </p:txBody>
      </p:sp>
      <p:sp>
        <p:nvSpPr>
          <p:cNvPr id="31" name="Inhaltsplatzhalter 8"/>
          <p:cNvSpPr txBox="1">
            <a:spLocks/>
          </p:cNvSpPr>
          <p:nvPr/>
        </p:nvSpPr>
        <p:spPr>
          <a:xfrm>
            <a:off x="8738774" y="3239480"/>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3623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10"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par>
                                <p:cTn id="84" presetID="10" presetClass="entr" presetSubtype="0"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9" grpId="0"/>
      <p:bldP spid="16" grpId="0"/>
      <p:bldP spid="18" grpId="0"/>
      <p:bldP spid="20" grpId="0"/>
      <p:bldP spid="11" grpId="0" animBg="1"/>
      <p:bldP spid="23" grpId="0"/>
      <p:bldP spid="30" grpId="0"/>
      <p:bldP spid="44"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ATR-Schema</a:t>
            </a:r>
            <a:endParaRPr lang="de-DE"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1666435685"/>
              </p:ext>
            </p:extLst>
          </p:nvPr>
        </p:nvGraphicFramePr>
        <p:xfrm>
          <a:off x="755576" y="1972711"/>
          <a:ext cx="5842992" cy="3052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27</a:t>
            </a:fld>
            <a:endParaRPr lang="de-DE"/>
          </a:p>
        </p:txBody>
      </p:sp>
      <p:sp>
        <p:nvSpPr>
          <p:cNvPr id="11" name="Inhaltsplatzhalter 8"/>
          <p:cNvSpPr txBox="1">
            <a:spLocks/>
          </p:cNvSpPr>
          <p:nvPr/>
        </p:nvSpPr>
        <p:spPr>
          <a:xfrm>
            <a:off x="8738774" y="3239480"/>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88656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16678A83-B09F-4555-BD0B-EFCB289C164F}"/>
                                            </p:graphicEl>
                                          </p:spTgt>
                                        </p:tgtEl>
                                        <p:attrNameLst>
                                          <p:attrName>style.visibility</p:attrName>
                                        </p:attrNameLst>
                                      </p:cBhvr>
                                      <p:to>
                                        <p:strVal val="visible"/>
                                      </p:to>
                                    </p:set>
                                    <p:animEffect transition="in" filter="fade">
                                      <p:cBhvr>
                                        <p:cTn id="12" dur="500"/>
                                        <p:tgtEl>
                                          <p:spTgt spid="2">
                                            <p:graphicEl>
                                              <a:dgm id="{16678A83-B09F-4555-BD0B-EFCB289C164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36919B0B-C521-43A6-832C-40CD3979F20F}"/>
                                            </p:graphicEl>
                                          </p:spTgt>
                                        </p:tgtEl>
                                        <p:attrNameLst>
                                          <p:attrName>style.visibility</p:attrName>
                                        </p:attrNameLst>
                                      </p:cBhvr>
                                      <p:to>
                                        <p:strVal val="visible"/>
                                      </p:to>
                                    </p:set>
                                    <p:animEffect transition="in" filter="fade">
                                      <p:cBhvr>
                                        <p:cTn id="15" dur="500"/>
                                        <p:tgtEl>
                                          <p:spTgt spid="2">
                                            <p:graphicEl>
                                              <a:dgm id="{36919B0B-C521-43A6-832C-40CD3979F20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156EAFFA-7FE4-4B37-B5AB-7FE19B8440E7}"/>
                                            </p:graphicEl>
                                          </p:spTgt>
                                        </p:tgtEl>
                                        <p:attrNameLst>
                                          <p:attrName>style.visibility</p:attrName>
                                        </p:attrNameLst>
                                      </p:cBhvr>
                                      <p:to>
                                        <p:strVal val="visible"/>
                                      </p:to>
                                    </p:set>
                                    <p:animEffect transition="in" filter="fade">
                                      <p:cBhvr>
                                        <p:cTn id="20" dur="500"/>
                                        <p:tgtEl>
                                          <p:spTgt spid="2">
                                            <p:graphicEl>
                                              <a:dgm id="{156EAFFA-7FE4-4B37-B5AB-7FE19B8440E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BE4698B5-A19B-4DEE-BBE1-552CD0CCD957}"/>
                                            </p:graphicEl>
                                          </p:spTgt>
                                        </p:tgtEl>
                                        <p:attrNameLst>
                                          <p:attrName>style.visibility</p:attrName>
                                        </p:attrNameLst>
                                      </p:cBhvr>
                                      <p:to>
                                        <p:strVal val="visible"/>
                                      </p:to>
                                    </p:set>
                                    <p:animEffect transition="in" filter="fade">
                                      <p:cBhvr>
                                        <p:cTn id="25" dur="500"/>
                                        <p:tgtEl>
                                          <p:spTgt spid="2">
                                            <p:graphicEl>
                                              <a:dgm id="{BE4698B5-A19B-4DEE-BBE1-552CD0CCD95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545C1D5F-BF70-4D3B-BD26-273573E3FCE2}"/>
                                            </p:graphicEl>
                                          </p:spTgt>
                                        </p:tgtEl>
                                        <p:attrNameLst>
                                          <p:attrName>style.visibility</p:attrName>
                                        </p:attrNameLst>
                                      </p:cBhvr>
                                      <p:to>
                                        <p:strVal val="visible"/>
                                      </p:to>
                                    </p:set>
                                    <p:animEffect transition="in" filter="fade">
                                      <p:cBhvr>
                                        <p:cTn id="30" dur="500"/>
                                        <p:tgtEl>
                                          <p:spTgt spid="2">
                                            <p:graphicEl>
                                              <a:dgm id="{545C1D5F-BF70-4D3B-BD26-273573E3FCE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graphicEl>
                                              <a:dgm id="{2EE38096-E2E3-498E-9BA3-EC7ECB382E27}"/>
                                            </p:graphicEl>
                                          </p:spTgt>
                                        </p:tgtEl>
                                        <p:attrNameLst>
                                          <p:attrName>style.visibility</p:attrName>
                                        </p:attrNameLst>
                                      </p:cBhvr>
                                      <p:to>
                                        <p:strVal val="visible"/>
                                      </p:to>
                                    </p:set>
                                    <p:animEffect transition="in" filter="fade">
                                      <p:cBhvr>
                                        <p:cTn id="35" dur="500"/>
                                        <p:tgtEl>
                                          <p:spTgt spid="2">
                                            <p:graphicEl>
                                              <a:dgm id="{2EE38096-E2E3-498E-9BA3-EC7ECB382E27}"/>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graphicEl>
                                              <a:dgm id="{66061F59-DFC4-4E2C-AA46-27502B5556E9}"/>
                                            </p:graphicEl>
                                          </p:spTgt>
                                        </p:tgtEl>
                                        <p:attrNameLst>
                                          <p:attrName>style.visibility</p:attrName>
                                        </p:attrNameLst>
                                      </p:cBhvr>
                                      <p:to>
                                        <p:strVal val="visible"/>
                                      </p:to>
                                    </p:set>
                                    <p:animEffect transition="in" filter="fade">
                                      <p:cBhvr>
                                        <p:cTn id="40" dur="500"/>
                                        <p:tgtEl>
                                          <p:spTgt spid="2">
                                            <p:graphicEl>
                                              <a:dgm id="{66061F59-DFC4-4E2C-AA46-27502B5556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Sicherheit</a:t>
            </a:r>
            <a:endParaRPr lang="de-DE" dirty="0"/>
          </a:p>
        </p:txBody>
      </p:sp>
      <p:sp>
        <p:nvSpPr>
          <p:cNvPr id="9" name="Textplatzhalter 8"/>
          <p:cNvSpPr>
            <a:spLocks noGrp="1"/>
          </p:cNvSpPr>
          <p:nvPr>
            <p:ph type="body" idx="1"/>
          </p:nvPr>
        </p:nvSpPr>
        <p:spPr/>
        <p:txBody>
          <a:bodyPr/>
          <a:lstStyle/>
          <a:p>
            <a:r>
              <a:rPr lang="de-DE" dirty="0" smtClean="0"/>
              <a:t>Hardware, Betriebssystem, Anwendung</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28</a:t>
            </a:fld>
            <a:endParaRPr lang="de-DE"/>
          </a:p>
        </p:txBody>
      </p:sp>
    </p:spTree>
    <p:extLst>
      <p:ext uri="{BB962C8B-B14F-4D97-AF65-F5344CB8AC3E}">
        <p14:creationId xmlns:p14="http://schemas.microsoft.com/office/powerpoint/2010/main" val="41131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Sicherheit</a:t>
            </a:r>
            <a:endParaRPr lang="de-DE" dirty="0"/>
          </a:p>
        </p:txBody>
      </p:sp>
      <p:sp>
        <p:nvSpPr>
          <p:cNvPr id="9" name="Inhaltsplatzhalter 8"/>
          <p:cNvSpPr>
            <a:spLocks noGrp="1"/>
          </p:cNvSpPr>
          <p:nvPr>
            <p:ph idx="1"/>
          </p:nvPr>
        </p:nvSpPr>
        <p:spPr/>
        <p:txBody>
          <a:bodyPr/>
          <a:lstStyle/>
          <a:p>
            <a:r>
              <a:rPr lang="de-DE" dirty="0"/>
              <a:t>nur Karte, nicht Gesamtsystem</a:t>
            </a:r>
          </a:p>
          <a:p>
            <a:endParaRPr lang="de-DE" dirty="0"/>
          </a:p>
          <a:p>
            <a:r>
              <a:rPr lang="de-DE" dirty="0"/>
              <a:t>Hardware</a:t>
            </a:r>
          </a:p>
          <a:p>
            <a:r>
              <a:rPr lang="de-DE" dirty="0"/>
              <a:t>Betriebssystem</a:t>
            </a:r>
          </a:p>
          <a:p>
            <a:r>
              <a:rPr lang="de-DE" dirty="0"/>
              <a:t>Anwendung</a:t>
            </a:r>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29</a:t>
            </a:fld>
            <a:endParaRPr lang="de-DE"/>
          </a:p>
        </p:txBody>
      </p:sp>
      <p:sp>
        <p:nvSpPr>
          <p:cNvPr id="11" name="Inhaltsplatzhalter 8"/>
          <p:cNvSpPr txBox="1">
            <a:spLocks/>
          </p:cNvSpPr>
          <p:nvPr/>
        </p:nvSpPr>
        <p:spPr>
          <a:xfrm>
            <a:off x="8738774" y="3701689"/>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18552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Entwicklung</a:t>
            </a:r>
            <a:endParaRPr lang="de-DE" dirty="0"/>
          </a:p>
        </p:txBody>
      </p:sp>
      <p:sp>
        <p:nvSpPr>
          <p:cNvPr id="8" name="Textplatzhalter 7"/>
          <p:cNvSpPr>
            <a:spLocks noGrp="1"/>
          </p:cNvSpPr>
          <p:nvPr>
            <p:ph type="body" idx="1"/>
          </p:nvPr>
        </p:nvSpPr>
        <p:spPr/>
        <p:txBody>
          <a:bodyPr/>
          <a:lstStyle/>
          <a:p>
            <a:r>
              <a:rPr lang="de-DE" dirty="0" smtClean="0"/>
              <a:t>Anwendungen, Geschichte, Klassen, Hersteller</a:t>
            </a:r>
            <a:endParaRPr lang="de-DE" dirty="0"/>
          </a:p>
        </p:txBody>
      </p:sp>
      <p:sp>
        <p:nvSpPr>
          <p:cNvPr id="4" name="Datumsplatzhalter 3"/>
          <p:cNvSpPr>
            <a:spLocks noGrp="1"/>
          </p:cNvSpPr>
          <p:nvPr>
            <p:ph type="dt" sz="half" idx="10"/>
          </p:nvPr>
        </p:nvSpPr>
        <p:spPr/>
        <p:txBody>
          <a:bodyPr/>
          <a:lstStyle/>
          <a:p>
            <a:fld id="{F6D4031B-880B-4BBE-B578-9E3C67480253}"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3</a:t>
            </a:fld>
            <a:endParaRPr lang="de-DE"/>
          </a:p>
        </p:txBody>
      </p:sp>
    </p:spTree>
    <p:extLst>
      <p:ext uri="{BB962C8B-B14F-4D97-AF65-F5344CB8AC3E}">
        <p14:creationId xmlns:p14="http://schemas.microsoft.com/office/powerpoint/2010/main" val="2672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Hardware</a:t>
            </a:r>
            <a:endParaRPr lang="de-DE" dirty="0"/>
          </a:p>
        </p:txBody>
      </p:sp>
      <p:sp>
        <p:nvSpPr>
          <p:cNvPr id="9" name="Inhaltsplatzhalter 8"/>
          <p:cNvSpPr>
            <a:spLocks noGrp="1"/>
          </p:cNvSpPr>
          <p:nvPr>
            <p:ph idx="1"/>
          </p:nvPr>
        </p:nvSpPr>
        <p:spPr/>
        <p:txBody>
          <a:bodyPr/>
          <a:lstStyle/>
          <a:p>
            <a:r>
              <a:rPr lang="de-DE" dirty="0"/>
              <a:t>Schutzschichten</a:t>
            </a:r>
          </a:p>
          <a:p>
            <a:r>
              <a:rPr lang="de-DE" dirty="0"/>
              <a:t>Frequenzchecks</a:t>
            </a:r>
          </a:p>
          <a:p>
            <a:r>
              <a:rPr lang="de-DE" dirty="0"/>
              <a:t>Sensoren</a:t>
            </a:r>
          </a:p>
          <a:p>
            <a:r>
              <a:rPr lang="de-DE" dirty="0" err="1"/>
              <a:t>Scrambling</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30</a:t>
            </a:fld>
            <a:endParaRPr lang="de-DE"/>
          </a:p>
        </p:txBody>
      </p:sp>
      <p:sp>
        <p:nvSpPr>
          <p:cNvPr id="11" name="Inhaltsplatzhalter 8"/>
          <p:cNvSpPr txBox="1">
            <a:spLocks/>
          </p:cNvSpPr>
          <p:nvPr/>
        </p:nvSpPr>
        <p:spPr>
          <a:xfrm>
            <a:off x="8738774" y="3701689"/>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34966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sz="4000" dirty="0" smtClean="0"/>
              <a:t>Betriebssystem</a:t>
            </a:r>
            <a:endParaRPr lang="de-DE" sz="4000" dirty="0"/>
          </a:p>
        </p:txBody>
      </p:sp>
      <p:sp>
        <p:nvSpPr>
          <p:cNvPr id="9" name="Inhaltsplatzhalter 8"/>
          <p:cNvSpPr>
            <a:spLocks noGrp="1"/>
          </p:cNvSpPr>
          <p:nvPr>
            <p:ph idx="1"/>
          </p:nvPr>
        </p:nvSpPr>
        <p:spPr/>
        <p:txBody>
          <a:bodyPr/>
          <a:lstStyle/>
          <a:p>
            <a:r>
              <a:rPr lang="de-DE" dirty="0"/>
              <a:t>Prüfsummen für wichtige Speicherbereiche</a:t>
            </a:r>
          </a:p>
          <a:p>
            <a:r>
              <a:rPr lang="de-DE" dirty="0"/>
              <a:t>Kartendeaktivierung</a:t>
            </a:r>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31</a:t>
            </a:fld>
            <a:endParaRPr lang="de-DE"/>
          </a:p>
        </p:txBody>
      </p:sp>
      <p:sp>
        <p:nvSpPr>
          <p:cNvPr id="11" name="Inhaltsplatzhalter 8"/>
          <p:cNvSpPr txBox="1">
            <a:spLocks/>
          </p:cNvSpPr>
          <p:nvPr/>
        </p:nvSpPr>
        <p:spPr>
          <a:xfrm>
            <a:off x="8738774" y="3701689"/>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38458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Anwendung</a:t>
            </a:r>
            <a:endParaRPr lang="de-DE" dirty="0"/>
          </a:p>
        </p:txBody>
      </p:sp>
      <p:sp>
        <p:nvSpPr>
          <p:cNvPr id="9" name="Inhaltsplatzhalter 8"/>
          <p:cNvSpPr>
            <a:spLocks noGrp="1"/>
          </p:cNvSpPr>
          <p:nvPr>
            <p:ph idx="1"/>
          </p:nvPr>
        </p:nvSpPr>
        <p:spPr/>
        <p:txBody>
          <a:bodyPr/>
          <a:lstStyle/>
          <a:p>
            <a:r>
              <a:rPr lang="de-DE" dirty="0"/>
              <a:t>"simple </a:t>
            </a:r>
            <a:r>
              <a:rPr lang="de-DE" dirty="0" err="1"/>
              <a:t>as</a:t>
            </a:r>
            <a:r>
              <a:rPr lang="de-DE" dirty="0"/>
              <a:t> </a:t>
            </a:r>
            <a:r>
              <a:rPr lang="de-DE" dirty="0" err="1"/>
              <a:t>possible</a:t>
            </a:r>
            <a:r>
              <a:rPr lang="de-DE" dirty="0"/>
              <a:t>"</a:t>
            </a:r>
          </a:p>
          <a:p>
            <a:r>
              <a:rPr lang="de-DE" dirty="0"/>
              <a:t>Zustandsautomaten</a:t>
            </a:r>
          </a:p>
          <a:p>
            <a:r>
              <a:rPr lang="de-DE" dirty="0"/>
              <a:t>Konservative Dateizugriffsrechte</a:t>
            </a:r>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32</a:t>
            </a:fld>
            <a:endParaRPr lang="de-DE"/>
          </a:p>
        </p:txBody>
      </p:sp>
      <p:sp>
        <p:nvSpPr>
          <p:cNvPr id="11" name="Inhaltsplatzhalter 8"/>
          <p:cNvSpPr txBox="1">
            <a:spLocks/>
          </p:cNvSpPr>
          <p:nvPr/>
        </p:nvSpPr>
        <p:spPr>
          <a:xfrm>
            <a:off x="8738774" y="3701689"/>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159751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smtClean="0"/>
              <a:t>Fazit</a:t>
            </a:r>
            <a:endParaRPr lang="de-DE" dirty="0"/>
          </a:p>
        </p:txBody>
      </p:sp>
      <p:sp>
        <p:nvSpPr>
          <p:cNvPr id="11" name="Textplatzhalter 10"/>
          <p:cNvSpPr>
            <a:spLocks noGrp="1"/>
          </p:cNvSpPr>
          <p:nvPr>
            <p:ph type="body" idx="1"/>
          </p:nvPr>
        </p:nvSpPr>
        <p:spPr/>
        <p:txBody>
          <a:bodyPr/>
          <a:lstStyle/>
          <a:p>
            <a:r>
              <a:rPr lang="de-DE" dirty="0" smtClean="0"/>
              <a:t>Ausblick, Fazit</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33</a:t>
            </a:fld>
            <a:endParaRPr lang="de-DE"/>
          </a:p>
        </p:txBody>
      </p:sp>
    </p:spTree>
    <p:extLst>
      <p:ext uri="{BB962C8B-B14F-4D97-AF65-F5344CB8AC3E}">
        <p14:creationId xmlns:p14="http://schemas.microsoft.com/office/powerpoint/2010/main" val="21431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Fazit</a:t>
            </a:r>
            <a:endParaRPr lang="de-DE" dirty="0"/>
          </a:p>
        </p:txBody>
      </p:sp>
      <p:sp>
        <p:nvSpPr>
          <p:cNvPr id="9" name="Inhaltsplatzhalter 8"/>
          <p:cNvSpPr>
            <a:spLocks noGrp="1"/>
          </p:cNvSpPr>
          <p:nvPr>
            <p:ph idx="1"/>
          </p:nvPr>
        </p:nvSpPr>
        <p:spPr/>
        <p:txBody>
          <a:bodyPr/>
          <a:lstStyle/>
          <a:p>
            <a:r>
              <a:rPr lang="de-DE" dirty="0" smtClean="0"/>
              <a:t>Mikrocontroller</a:t>
            </a:r>
          </a:p>
          <a:p>
            <a:r>
              <a:rPr lang="de-DE" dirty="0" smtClean="0"/>
              <a:t>Architektur</a:t>
            </a:r>
          </a:p>
          <a:p>
            <a:r>
              <a:rPr lang="de-DE" dirty="0" smtClean="0"/>
              <a:t>International Standardisiert</a:t>
            </a:r>
          </a:p>
          <a:p>
            <a:r>
              <a:rPr lang="de-DE" dirty="0" smtClean="0"/>
              <a:t>Hohe Akzeptanz</a:t>
            </a:r>
          </a:p>
          <a:p>
            <a:r>
              <a:rPr lang="de-DE" dirty="0" smtClean="0"/>
              <a:t>Vielfältiger Einsatzmöglichkeit</a:t>
            </a:r>
          </a:p>
          <a:p>
            <a:r>
              <a:rPr lang="de-DE" dirty="0" smtClean="0"/>
              <a:t>Wandelfähigkeit</a:t>
            </a:r>
          </a:p>
          <a:p>
            <a:endParaRPr lang="de-DE" dirty="0"/>
          </a:p>
          <a:p>
            <a:pPr>
              <a:buFont typeface="Wingdings" pitchFamily="2" charset="2"/>
              <a:buChar char="Ø"/>
            </a:pPr>
            <a:r>
              <a:rPr lang="de-DE" dirty="0"/>
              <a:t>Die intelligenten Plastikkarten</a:t>
            </a:r>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34</a:t>
            </a:fld>
            <a:endParaRPr lang="de-DE"/>
          </a:p>
        </p:txBody>
      </p:sp>
      <p:sp>
        <p:nvSpPr>
          <p:cNvPr id="10" name="Inhaltsplatzhalter 8"/>
          <p:cNvSpPr txBox="1">
            <a:spLocks/>
          </p:cNvSpPr>
          <p:nvPr/>
        </p:nvSpPr>
        <p:spPr>
          <a:xfrm>
            <a:off x="8738774" y="4205745"/>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177348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Ausblick</a:t>
            </a:r>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35</a:t>
            </a:fld>
            <a:endParaRPr lang="de-DE"/>
          </a:p>
        </p:txBody>
      </p:sp>
      <p:pic>
        <p:nvPicPr>
          <p:cNvPr id="12"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0075" y="2663031"/>
            <a:ext cx="3810000" cy="2400300"/>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Inhaltsplatzhalter 8"/>
          <p:cNvSpPr txBox="1">
            <a:spLocks/>
          </p:cNvSpPr>
          <p:nvPr/>
        </p:nvSpPr>
        <p:spPr>
          <a:xfrm>
            <a:off x="8738774" y="4192493"/>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57726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Vielen Dank für Ihre Aufmerksamkeit!</a:t>
            </a:r>
            <a:endParaRPr lang="de-DE" dirty="0"/>
          </a:p>
        </p:txBody>
      </p:sp>
      <p:sp>
        <p:nvSpPr>
          <p:cNvPr id="5" name="Textplatzhalter 4"/>
          <p:cNvSpPr>
            <a:spLocks noGrp="1"/>
          </p:cNvSpPr>
          <p:nvPr>
            <p:ph type="body" idx="1"/>
          </p:nvPr>
        </p:nvSpPr>
        <p:spPr/>
        <p:txBody>
          <a:bodyPr/>
          <a:lstStyle/>
          <a:p>
            <a:endParaRPr lang="de-DE"/>
          </a:p>
        </p:txBody>
      </p:sp>
      <p:sp>
        <p:nvSpPr>
          <p:cNvPr id="6" name="Datumsplatzhalter 5"/>
          <p:cNvSpPr>
            <a:spLocks noGrp="1"/>
          </p:cNvSpPr>
          <p:nvPr>
            <p:ph type="dt" sz="half" idx="10"/>
          </p:nvPr>
        </p:nvSpPr>
        <p:spPr/>
        <p:txBody>
          <a:bodyPr/>
          <a:lstStyle/>
          <a:p>
            <a:fld id="{1EC9C424-3B5D-4048-AC83-8CAB1B37888A}"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a:p>
        </p:txBody>
      </p:sp>
      <p:sp>
        <p:nvSpPr>
          <p:cNvPr id="8" name="Foliennummernplatzhalter 7"/>
          <p:cNvSpPr>
            <a:spLocks noGrp="1"/>
          </p:cNvSpPr>
          <p:nvPr>
            <p:ph type="sldNum" sz="quarter" idx="12"/>
          </p:nvPr>
        </p:nvSpPr>
        <p:spPr/>
        <p:txBody>
          <a:bodyPr/>
          <a:lstStyle/>
          <a:p>
            <a:fld id="{6C6AE60A-B69C-4790-82F7-3882EDF23186}" type="slidenum">
              <a:rPr lang="de-DE" smtClean="0"/>
              <a:t>36</a:t>
            </a:fld>
            <a:endParaRPr lang="de-DE"/>
          </a:p>
        </p:txBody>
      </p:sp>
    </p:spTree>
    <p:extLst>
      <p:ext uri="{BB962C8B-B14F-4D97-AF65-F5344CB8AC3E}">
        <p14:creationId xmlns:p14="http://schemas.microsoft.com/office/powerpoint/2010/main" val="237574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Diskussion</a:t>
            </a:r>
            <a:endParaRPr lang="de-DE" dirty="0"/>
          </a:p>
        </p:txBody>
      </p:sp>
      <p:sp>
        <p:nvSpPr>
          <p:cNvPr id="8" name="Inhaltsplatzhalter 7"/>
          <p:cNvSpPr>
            <a:spLocks noGrp="1"/>
          </p:cNvSpPr>
          <p:nvPr>
            <p:ph idx="1"/>
          </p:nvPr>
        </p:nvSpPr>
        <p:spPr/>
        <p:txBody>
          <a:bodyPr vert="horz">
            <a:normAutofit/>
          </a:bodyPr>
          <a:lstStyle/>
          <a:p>
            <a:pPr marL="493776" indent="-457200">
              <a:buSzPct val="130000"/>
              <a:buFont typeface="Arial" pitchFamily="34" charset="0"/>
              <a:buChar char="•"/>
            </a:pPr>
            <a:r>
              <a:rPr lang="de-DE" dirty="0" smtClean="0"/>
              <a:t>Was spricht für/gegen die Verwendung von Smartcards?</a:t>
            </a:r>
          </a:p>
          <a:p>
            <a:pPr marL="493776" indent="-457200">
              <a:buSzPct val="130000"/>
              <a:buFont typeface="Arial" pitchFamily="34" charset="0"/>
              <a:buChar char="•"/>
            </a:pPr>
            <a:r>
              <a:rPr lang="de-DE" dirty="0"/>
              <a:t>Die sichere digitale Signatur ist ohne Smart Cards nicht vorstellbar</a:t>
            </a:r>
            <a:r>
              <a:rPr lang="de-DE" dirty="0" smtClean="0"/>
              <a:t>.</a:t>
            </a:r>
          </a:p>
          <a:p>
            <a:pPr marL="493776" indent="-457200">
              <a:buSzPct val="130000"/>
              <a:buFont typeface="Arial" pitchFamily="34" charset="0"/>
              <a:buChar char="•"/>
            </a:pPr>
            <a:r>
              <a:rPr lang="de-DE" dirty="0" smtClean="0"/>
              <a:t>Trennung von Funktionen vs. Multifunktionskarte</a:t>
            </a:r>
          </a:p>
          <a:p>
            <a:pPr marL="493776" indent="-457200">
              <a:buSzPct val="130000"/>
              <a:buFont typeface="Arial" pitchFamily="34" charset="0"/>
              <a:buChar char="•"/>
            </a:pPr>
            <a:endParaRPr lang="de-DE" dirty="0"/>
          </a:p>
        </p:txBody>
      </p:sp>
      <p:sp>
        <p:nvSpPr>
          <p:cNvPr id="4" name="Datumsplatzhalter 3"/>
          <p:cNvSpPr>
            <a:spLocks noGrp="1"/>
          </p:cNvSpPr>
          <p:nvPr>
            <p:ph type="dt" sz="half" idx="10"/>
          </p:nvPr>
        </p:nvSpPr>
        <p:spPr/>
        <p:txBody>
          <a:bodyPr/>
          <a:lstStyle/>
          <a:p>
            <a:fld id="{FD1AF17F-D26C-47B8-ABCC-1FAB4A3B9C95}"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37</a:t>
            </a:fld>
            <a:endParaRPr lang="de-DE"/>
          </a:p>
        </p:txBody>
      </p:sp>
    </p:spTree>
    <p:extLst>
      <p:ext uri="{BB962C8B-B14F-4D97-AF65-F5344CB8AC3E}">
        <p14:creationId xmlns:p14="http://schemas.microsoft.com/office/powerpoint/2010/main" val="11048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Literatur</a:t>
            </a:r>
            <a:endParaRPr lang="de-DE" dirty="0"/>
          </a:p>
        </p:txBody>
      </p:sp>
      <p:sp>
        <p:nvSpPr>
          <p:cNvPr id="8" name="Inhaltsplatzhalter 7"/>
          <p:cNvSpPr>
            <a:spLocks noGrp="1"/>
          </p:cNvSpPr>
          <p:nvPr>
            <p:ph idx="1"/>
          </p:nvPr>
        </p:nvSpPr>
        <p:spPr/>
        <p:txBody>
          <a:bodyPr vert="horz">
            <a:normAutofit/>
          </a:bodyPr>
          <a:lstStyle/>
          <a:p>
            <a:pPr marL="493776" indent="-457200">
              <a:buSzPct val="130000"/>
              <a:buFont typeface="Arial" pitchFamily="34" charset="0"/>
              <a:buChar char="•"/>
            </a:pPr>
            <a:r>
              <a:rPr lang="de-DE" dirty="0" smtClean="0"/>
              <a:t>„Handbuch der Chipkarten“, 4. Aufl. 2002, Hanser, </a:t>
            </a:r>
            <a:r>
              <a:rPr lang="de-DE" dirty="0" err="1" smtClean="0"/>
              <a:t>Rankl</a:t>
            </a:r>
            <a:r>
              <a:rPr lang="de-DE" dirty="0" smtClean="0"/>
              <a:t> und </a:t>
            </a:r>
            <a:r>
              <a:rPr lang="de-DE" dirty="0" err="1" smtClean="0"/>
              <a:t>Effing</a:t>
            </a:r>
            <a:endParaRPr lang="de-DE" dirty="0" smtClean="0"/>
          </a:p>
          <a:p>
            <a:pPr marL="493776" indent="-457200">
              <a:buSzPct val="130000"/>
              <a:buFont typeface="Arial" pitchFamily="34" charset="0"/>
              <a:buChar char="•"/>
            </a:pPr>
            <a:r>
              <a:rPr lang="de-DE" dirty="0" smtClean="0"/>
              <a:t>www.cryptoshop.com</a:t>
            </a:r>
            <a:endParaRPr lang="de-DE" dirty="0"/>
          </a:p>
        </p:txBody>
      </p:sp>
      <p:sp>
        <p:nvSpPr>
          <p:cNvPr id="4" name="Datumsplatzhalter 3"/>
          <p:cNvSpPr>
            <a:spLocks noGrp="1"/>
          </p:cNvSpPr>
          <p:nvPr>
            <p:ph type="dt" sz="half" idx="10"/>
          </p:nvPr>
        </p:nvSpPr>
        <p:spPr/>
        <p:txBody>
          <a:bodyPr/>
          <a:lstStyle/>
          <a:p>
            <a:fld id="{FD1AF17F-D26C-47B8-ABCC-1FAB4A3B9C95}"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38</a:t>
            </a:fld>
            <a:endParaRPr lang="de-DE"/>
          </a:p>
        </p:txBody>
      </p:sp>
    </p:spTree>
    <p:extLst>
      <p:ext uri="{BB962C8B-B14F-4D97-AF65-F5344CB8AC3E}">
        <p14:creationId xmlns:p14="http://schemas.microsoft.com/office/powerpoint/2010/main" val="133535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Anwendungsgebiete</a:t>
            </a:r>
            <a:endParaRPr lang="de-DE" dirty="0"/>
          </a:p>
        </p:txBody>
      </p:sp>
      <p:sp>
        <p:nvSpPr>
          <p:cNvPr id="9" name="Inhaltsplatzhalter 8"/>
          <p:cNvSpPr>
            <a:spLocks noGrp="1"/>
          </p:cNvSpPr>
          <p:nvPr>
            <p:ph idx="1"/>
          </p:nvPr>
        </p:nvSpPr>
        <p:spPr/>
        <p:txBody>
          <a:bodyPr/>
          <a:lstStyle/>
          <a:p>
            <a:r>
              <a:rPr lang="de-DE" dirty="0" smtClean="0"/>
              <a:t>Telefonie</a:t>
            </a:r>
          </a:p>
          <a:p>
            <a:r>
              <a:rPr lang="de-DE" dirty="0" smtClean="0"/>
              <a:t>Banking</a:t>
            </a:r>
          </a:p>
          <a:p>
            <a:r>
              <a:rPr lang="de-DE" dirty="0" smtClean="0"/>
              <a:t>Ausweisdokumente</a:t>
            </a:r>
          </a:p>
          <a:p>
            <a:r>
              <a:rPr lang="de-DE" dirty="0" smtClean="0"/>
              <a:t>Spezielle Sicherheitsanwendungen</a:t>
            </a:r>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4</a:t>
            </a:fld>
            <a:endParaRPr lang="de-DE"/>
          </a:p>
        </p:txBody>
      </p:sp>
      <p:sp>
        <p:nvSpPr>
          <p:cNvPr id="10" name="Inhaltsplatzhalter 8"/>
          <p:cNvSpPr txBox="1">
            <a:spLocks/>
          </p:cNvSpPr>
          <p:nvPr/>
        </p:nvSpPr>
        <p:spPr>
          <a:xfrm>
            <a:off x="8738774" y="1786068"/>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8962" y="4340836"/>
            <a:ext cx="4200562" cy="20217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377457"/>
            <a:ext cx="2748603" cy="1717877"/>
          </a:xfrm>
          <a:prstGeom prst="roundRect">
            <a:avLst>
              <a:gd name="adj" fmla="val 618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9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7" name="Titel 6"/>
          <p:cNvSpPr>
            <a:spLocks noGrp="1"/>
          </p:cNvSpPr>
          <p:nvPr>
            <p:ph type="title"/>
          </p:nvPr>
        </p:nvSpPr>
        <p:spPr/>
        <p:txBody>
          <a:bodyPr/>
          <a:lstStyle/>
          <a:p>
            <a:r>
              <a:rPr lang="de-DE" dirty="0" smtClean="0"/>
              <a:t>Geschichte</a:t>
            </a:r>
            <a:endParaRPr lang="de-DE" dirty="0"/>
          </a:p>
        </p:txBody>
      </p:sp>
      <p:sp>
        <p:nvSpPr>
          <p:cNvPr id="4" name="Datumsplatzhalter 3"/>
          <p:cNvSpPr>
            <a:spLocks noGrp="1"/>
          </p:cNvSpPr>
          <p:nvPr>
            <p:ph type="dt" sz="half" idx="10"/>
          </p:nvPr>
        </p:nvSpPr>
        <p:spPr/>
        <p:txBody>
          <a:bodyPr/>
          <a:lstStyle/>
          <a:p>
            <a:fld id="{555A8B5B-4681-486F-9D54-FA8E066AAD70}"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5</a:t>
            </a:fld>
            <a:endParaRPr lang="de-DE"/>
          </a:p>
        </p:txBody>
      </p:sp>
      <p:sp>
        <p:nvSpPr>
          <p:cNvPr id="9" name="Pfeil nach rechts 8"/>
          <p:cNvSpPr/>
          <p:nvPr/>
        </p:nvSpPr>
        <p:spPr>
          <a:xfrm rot="5400000">
            <a:off x="5143504" y="3929066"/>
            <a:ext cx="1000132" cy="28575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dirty="0">
              <a:solidFill>
                <a:sysClr val="windowText" lastClr="000000"/>
              </a:solidFill>
            </a:endParaRPr>
          </a:p>
        </p:txBody>
      </p:sp>
      <p:sp>
        <p:nvSpPr>
          <p:cNvPr id="10" name="Pfeil nach rechts 9"/>
          <p:cNvSpPr/>
          <p:nvPr/>
        </p:nvSpPr>
        <p:spPr>
          <a:xfrm rot="5400000">
            <a:off x="1000100" y="3929066"/>
            <a:ext cx="1000132" cy="28575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dirty="0">
              <a:solidFill>
                <a:sysClr val="windowText" lastClr="000000"/>
              </a:solidFill>
            </a:endParaRPr>
          </a:p>
        </p:txBody>
      </p:sp>
      <p:sp>
        <p:nvSpPr>
          <p:cNvPr id="11" name="Pfeil nach rechts 10"/>
          <p:cNvSpPr/>
          <p:nvPr/>
        </p:nvSpPr>
        <p:spPr>
          <a:xfrm rot="16200000">
            <a:off x="2964649" y="2750335"/>
            <a:ext cx="928686" cy="28575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dirty="0">
              <a:solidFill>
                <a:sysClr val="windowText" lastClr="000000"/>
              </a:solidFill>
            </a:endParaRPr>
          </a:p>
        </p:txBody>
      </p:sp>
      <p:sp>
        <p:nvSpPr>
          <p:cNvPr id="12" name="Pfeil nach rechts 11"/>
          <p:cNvSpPr/>
          <p:nvPr/>
        </p:nvSpPr>
        <p:spPr>
          <a:xfrm>
            <a:off x="-10930046" y="2928934"/>
            <a:ext cx="10930046" cy="100013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dirty="0">
              <a:solidFill>
                <a:sysClr val="windowText" lastClr="000000"/>
              </a:solidFill>
            </a:endParaRPr>
          </a:p>
        </p:txBody>
      </p:sp>
      <p:sp>
        <p:nvSpPr>
          <p:cNvPr id="13" name="Textfeld 12"/>
          <p:cNvSpPr txBox="1">
            <a:spLocks noChangeArrowheads="1"/>
          </p:cNvSpPr>
          <p:nvPr/>
        </p:nvSpPr>
        <p:spPr bwMode="auto">
          <a:xfrm>
            <a:off x="285750" y="4714875"/>
            <a:ext cx="2428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dirty="0" smtClean="0">
                <a:solidFill>
                  <a:srgbClr val="000000"/>
                </a:solidFill>
                <a:latin typeface="Book Antiqua" pitchFamily="18" charset="0"/>
              </a:rPr>
              <a:t>PVC-Karten</a:t>
            </a:r>
            <a:endParaRPr lang="de-DE" dirty="0">
              <a:solidFill>
                <a:srgbClr val="000000"/>
              </a:solidFill>
              <a:latin typeface="Book Antiqua" pitchFamily="18" charset="0"/>
            </a:endParaRPr>
          </a:p>
        </p:txBody>
      </p:sp>
      <p:sp>
        <p:nvSpPr>
          <p:cNvPr id="14" name="Textfeld 13"/>
          <p:cNvSpPr txBox="1">
            <a:spLocks noChangeArrowheads="1"/>
          </p:cNvSpPr>
          <p:nvPr/>
        </p:nvSpPr>
        <p:spPr bwMode="auto">
          <a:xfrm>
            <a:off x="2678612" y="1425550"/>
            <a:ext cx="15007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dirty="0" smtClean="0">
                <a:solidFill>
                  <a:srgbClr val="000000"/>
                </a:solidFill>
                <a:latin typeface="Book Antiqua" pitchFamily="18" charset="0"/>
              </a:rPr>
              <a:t>Patent von </a:t>
            </a:r>
            <a:r>
              <a:rPr lang="de-DE" dirty="0" err="1" smtClean="0">
                <a:solidFill>
                  <a:srgbClr val="000000"/>
                </a:solidFill>
                <a:latin typeface="Book Antiqua" pitchFamily="18" charset="0"/>
              </a:rPr>
              <a:t>Dethloff</a:t>
            </a:r>
            <a:r>
              <a:rPr lang="de-DE" dirty="0" smtClean="0">
                <a:solidFill>
                  <a:srgbClr val="000000"/>
                </a:solidFill>
                <a:latin typeface="Book Antiqua" pitchFamily="18" charset="0"/>
              </a:rPr>
              <a:t> und </a:t>
            </a:r>
            <a:r>
              <a:rPr lang="de-DE" dirty="0" err="1" smtClean="0">
                <a:solidFill>
                  <a:srgbClr val="000000"/>
                </a:solidFill>
                <a:latin typeface="Book Antiqua" pitchFamily="18" charset="0"/>
              </a:rPr>
              <a:t>Gröttrup</a:t>
            </a:r>
            <a:endParaRPr lang="de-DE" dirty="0">
              <a:solidFill>
                <a:srgbClr val="000000"/>
              </a:solidFill>
              <a:latin typeface="Book Antiqua" pitchFamily="18" charset="0"/>
            </a:endParaRPr>
          </a:p>
        </p:txBody>
      </p:sp>
      <p:sp>
        <p:nvSpPr>
          <p:cNvPr id="20" name="Pfeil nach rechts 19"/>
          <p:cNvSpPr/>
          <p:nvPr/>
        </p:nvSpPr>
        <p:spPr>
          <a:xfrm>
            <a:off x="0" y="2928934"/>
            <a:ext cx="7236296" cy="100013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de-DE" dirty="0">
              <a:solidFill>
                <a:sysClr val="windowText" lastClr="000000"/>
              </a:solidFill>
            </a:endParaRPr>
          </a:p>
        </p:txBody>
      </p:sp>
      <p:sp>
        <p:nvSpPr>
          <p:cNvPr id="16" name="Textfeld 15"/>
          <p:cNvSpPr txBox="1">
            <a:spLocks noChangeArrowheads="1"/>
          </p:cNvSpPr>
          <p:nvPr/>
        </p:nvSpPr>
        <p:spPr bwMode="auto">
          <a:xfrm>
            <a:off x="1166813" y="3286125"/>
            <a:ext cx="848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dirty="0" smtClean="0">
                <a:latin typeface="Book Antiqua" pitchFamily="18" charset="0"/>
              </a:rPr>
              <a:t>1950er</a:t>
            </a:r>
            <a:endParaRPr lang="de-DE" dirty="0">
              <a:latin typeface="Book Antiqua" pitchFamily="18" charset="0"/>
            </a:endParaRPr>
          </a:p>
        </p:txBody>
      </p:sp>
      <p:sp>
        <p:nvSpPr>
          <p:cNvPr id="17" name="Textfeld 16"/>
          <p:cNvSpPr txBox="1">
            <a:spLocks noChangeArrowheads="1"/>
          </p:cNvSpPr>
          <p:nvPr/>
        </p:nvSpPr>
        <p:spPr bwMode="auto">
          <a:xfrm>
            <a:off x="3143250" y="3286125"/>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dirty="0" smtClean="0">
                <a:latin typeface="Book Antiqua" pitchFamily="18" charset="0"/>
              </a:rPr>
              <a:t>1968</a:t>
            </a:r>
            <a:endParaRPr lang="de-DE" dirty="0">
              <a:latin typeface="Book Antiqua" pitchFamily="18" charset="0"/>
            </a:endParaRPr>
          </a:p>
        </p:txBody>
      </p:sp>
      <p:sp>
        <p:nvSpPr>
          <p:cNvPr id="18" name="Textfeld 17"/>
          <p:cNvSpPr txBox="1">
            <a:spLocks noChangeArrowheads="1"/>
          </p:cNvSpPr>
          <p:nvPr/>
        </p:nvSpPr>
        <p:spPr bwMode="auto">
          <a:xfrm>
            <a:off x="5310188" y="3286125"/>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dirty="0" smtClean="0">
                <a:latin typeface="Book Antiqua" pitchFamily="18" charset="0"/>
              </a:rPr>
              <a:t>1974</a:t>
            </a:r>
            <a:endParaRPr lang="de-DE" dirty="0">
              <a:latin typeface="Book Antiqu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547" y="5084207"/>
            <a:ext cx="1011237" cy="101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718" t="6256" r="6059"/>
          <a:stretch/>
        </p:blipFill>
        <p:spPr bwMode="auto">
          <a:xfrm>
            <a:off x="4499992" y="4714874"/>
            <a:ext cx="1143578" cy="1362007"/>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p:cNvSpPr txBox="1">
            <a:spLocks noChangeArrowheads="1"/>
          </p:cNvSpPr>
          <p:nvPr/>
        </p:nvSpPr>
        <p:spPr bwMode="auto">
          <a:xfrm>
            <a:off x="5643570" y="4720934"/>
            <a:ext cx="10715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dirty="0" smtClean="0">
                <a:solidFill>
                  <a:srgbClr val="000000"/>
                </a:solidFill>
                <a:latin typeface="Book Antiqua" pitchFamily="18" charset="0"/>
              </a:rPr>
              <a:t>Patent von Moreno</a:t>
            </a:r>
            <a:endParaRPr lang="de-DE" dirty="0">
              <a:solidFill>
                <a:srgbClr val="000000"/>
              </a:solidFill>
              <a:latin typeface="Book Antiqua" pitchFamily="18" charset="0"/>
            </a:endParaRPr>
          </a:p>
        </p:txBody>
      </p:sp>
      <p:sp>
        <p:nvSpPr>
          <p:cNvPr id="21" name="Inhaltsplatzhalter 8"/>
          <p:cNvSpPr txBox="1">
            <a:spLocks/>
          </p:cNvSpPr>
          <p:nvPr/>
        </p:nvSpPr>
        <p:spPr>
          <a:xfrm>
            <a:off x="8738774" y="1786068"/>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66661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E-6 2.53469E-6 L 0.25174 2.53469E-6 " pathEditMode="relative" rAng="0" ptsTypes="AA">
                                      <p:cBhvr>
                                        <p:cTn id="6" dur="2000" fill="hold"/>
                                        <p:tgtEl>
                                          <p:spTgt spid="12"/>
                                        </p:tgtEl>
                                        <p:attrNameLst>
                                          <p:attrName>ppt_x</p:attrName>
                                          <p:attrName>ppt_y</p:attrName>
                                        </p:attrNameLst>
                                      </p:cBhvr>
                                      <p:rCtr x="12600" y="0"/>
                                    </p:animMotion>
                                  </p:childTnLst>
                                </p:cTn>
                              </p:par>
                            </p:childTnLst>
                          </p:cTn>
                        </p:par>
                        <p:par>
                          <p:cTn id="7" fill="hold">
                            <p:stCondLst>
                              <p:cond delay="2000"/>
                            </p:stCondLst>
                            <p:childTnLst>
                              <p:par>
                                <p:cTn id="8" presetID="22" presetClass="entr" presetSubtype="1"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25174 2.53469E-6 L 0.46441 2.53469E-6 " pathEditMode="relative" rAng="0" ptsTypes="AA">
                                      <p:cBhvr>
                                        <p:cTn id="24" dur="2000" fill="hold"/>
                                        <p:tgtEl>
                                          <p:spTgt spid="12"/>
                                        </p:tgtEl>
                                        <p:attrNameLst>
                                          <p:attrName>ppt_x</p:attrName>
                                          <p:attrName>ppt_y</p:attrName>
                                        </p:attrNameLst>
                                      </p:cBhvr>
                                      <p:rCtr x="10600" y="0"/>
                                    </p:animMotion>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0.46441 2.53469E-6 L 0.7007 2.53469E-6 " pathEditMode="relative" rAng="0" ptsTypes="AA">
                                      <p:cBhvr>
                                        <p:cTn id="39" dur="2000" fill="hold"/>
                                        <p:tgtEl>
                                          <p:spTgt spid="12"/>
                                        </p:tgtEl>
                                        <p:attrNameLst>
                                          <p:attrName>ppt_x</p:attrName>
                                          <p:attrName>ppt_y</p:attrName>
                                        </p:attrNameLst>
                                      </p:cBhvr>
                                      <p:rCtr x="11800" y="0"/>
                                    </p:animMotion>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0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028"/>
                                        </p:tgtEl>
                                        <p:attrNameLst>
                                          <p:attrName>style.visibility</p:attrName>
                                        </p:attrNameLst>
                                      </p:cBhvr>
                                      <p:to>
                                        <p:strVal val="visible"/>
                                      </p:to>
                                    </p:set>
                                    <p:animEffect transition="in" filter="fade">
                                      <p:cBhvr>
                                        <p:cTn id="53" dur="2000"/>
                                        <p:tgtEl>
                                          <p:spTgt spid="1028"/>
                                        </p:tgtEl>
                                      </p:cBhvr>
                                    </p:animEffect>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nodeType="clickEffect">
                                  <p:stCondLst>
                                    <p:cond delay="0"/>
                                  </p:stCondLst>
                                  <p:childTnLst>
                                    <p:animMotion origin="layout" path="M 0.7007 0 L 0.79045 0 " pathEditMode="relative" rAng="0" ptsTypes="AA">
                                      <p:cBhvr>
                                        <p:cTn id="57" dur="2000" fill="hold"/>
                                        <p:tgtEl>
                                          <p:spTgt spid="12"/>
                                        </p:tgtEl>
                                        <p:attrNameLst>
                                          <p:attrName>ppt_x</p:attrName>
                                          <p:attrName>ppt_y</p:attrName>
                                        </p:attrNameLst>
                                      </p:cBhvr>
                                      <p:rCtr x="4479" y="0"/>
                                    </p:animMotion>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Klassifikation</a:t>
            </a:r>
            <a:endParaRPr lang="de-DE"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1619050381"/>
              </p:ext>
            </p:extLst>
          </p:nvPr>
        </p:nvGraphicFramePr>
        <p:xfrm>
          <a:off x="457200" y="1600201"/>
          <a:ext cx="6131024" cy="3989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fld id="{555A8B5B-4681-486F-9D54-FA8E066AAD70}"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6</a:t>
            </a:fld>
            <a:endParaRPr lang="de-DE"/>
          </a:p>
        </p:txBody>
      </p:sp>
      <p:sp>
        <p:nvSpPr>
          <p:cNvPr id="10" name="Inhaltsplatzhalter 8"/>
          <p:cNvSpPr txBox="1">
            <a:spLocks/>
          </p:cNvSpPr>
          <p:nvPr/>
        </p:nvSpPr>
        <p:spPr>
          <a:xfrm>
            <a:off x="8738774" y="1786068"/>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271789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3013C289-09B4-4A01-ACD1-E8D1E7A79F08}"/>
                                            </p:graphicEl>
                                          </p:spTgt>
                                        </p:tgtEl>
                                        <p:attrNameLst>
                                          <p:attrName>style.visibility</p:attrName>
                                        </p:attrNameLst>
                                      </p:cBhvr>
                                      <p:to>
                                        <p:strVal val="visible"/>
                                      </p:to>
                                    </p:set>
                                    <p:animEffect transition="in" filter="fade">
                                      <p:cBhvr>
                                        <p:cTn id="12" dur="500"/>
                                        <p:tgtEl>
                                          <p:spTgt spid="9">
                                            <p:graphicEl>
                                              <a:dgm id="{3013C289-09B4-4A01-ACD1-E8D1E7A79F0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2F2030C9-8D6B-4145-8970-5A7E44F6FA07}"/>
                                            </p:graphicEl>
                                          </p:spTgt>
                                        </p:tgtEl>
                                        <p:attrNameLst>
                                          <p:attrName>style.visibility</p:attrName>
                                        </p:attrNameLst>
                                      </p:cBhvr>
                                      <p:to>
                                        <p:strVal val="visible"/>
                                      </p:to>
                                    </p:set>
                                    <p:animEffect transition="in" filter="fade">
                                      <p:cBhvr>
                                        <p:cTn id="17" dur="500"/>
                                        <p:tgtEl>
                                          <p:spTgt spid="9">
                                            <p:graphicEl>
                                              <a:dgm id="{2F2030C9-8D6B-4145-8970-5A7E44F6FA07}"/>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graphicEl>
                                              <a:dgm id="{E051B13F-249C-4CDC-99B8-2685EAC58816}"/>
                                            </p:graphicEl>
                                          </p:spTgt>
                                        </p:tgtEl>
                                        <p:attrNameLst>
                                          <p:attrName>style.visibility</p:attrName>
                                        </p:attrNameLst>
                                      </p:cBhvr>
                                      <p:to>
                                        <p:strVal val="visible"/>
                                      </p:to>
                                    </p:set>
                                    <p:animEffect transition="in" filter="fade">
                                      <p:cBhvr>
                                        <p:cTn id="20" dur="500"/>
                                        <p:tgtEl>
                                          <p:spTgt spid="9">
                                            <p:graphicEl>
                                              <a:dgm id="{E051B13F-249C-4CDC-99B8-2685EAC5881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graphicEl>
                                              <a:dgm id="{9D5D4208-99C8-466C-B856-C01EB201E89C}"/>
                                            </p:graphicEl>
                                          </p:spTgt>
                                        </p:tgtEl>
                                        <p:attrNameLst>
                                          <p:attrName>style.visibility</p:attrName>
                                        </p:attrNameLst>
                                      </p:cBhvr>
                                      <p:to>
                                        <p:strVal val="visible"/>
                                      </p:to>
                                    </p:set>
                                    <p:animEffect transition="in" filter="fade">
                                      <p:cBhvr>
                                        <p:cTn id="25" dur="500"/>
                                        <p:tgtEl>
                                          <p:spTgt spid="9">
                                            <p:graphicEl>
                                              <a:dgm id="{9D5D4208-99C8-466C-B856-C01EB201E89C}"/>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graphicEl>
                                              <a:dgm id="{14BA40C8-700B-436C-A728-D0953CFB934A}"/>
                                            </p:graphicEl>
                                          </p:spTgt>
                                        </p:tgtEl>
                                        <p:attrNameLst>
                                          <p:attrName>style.visibility</p:attrName>
                                        </p:attrNameLst>
                                      </p:cBhvr>
                                      <p:to>
                                        <p:strVal val="visible"/>
                                      </p:to>
                                    </p:set>
                                    <p:animEffect transition="in" filter="fade">
                                      <p:cBhvr>
                                        <p:cTn id="28" dur="500"/>
                                        <p:tgtEl>
                                          <p:spTgt spid="9">
                                            <p:graphicEl>
                                              <a:dgm id="{14BA40C8-700B-436C-A728-D0953CFB934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graphicEl>
                                              <a:dgm id="{B6EC7F0B-ECB5-4255-A099-EC70FBC4F790}"/>
                                            </p:graphicEl>
                                          </p:spTgt>
                                        </p:tgtEl>
                                        <p:attrNameLst>
                                          <p:attrName>style.visibility</p:attrName>
                                        </p:attrNameLst>
                                      </p:cBhvr>
                                      <p:to>
                                        <p:strVal val="visible"/>
                                      </p:to>
                                    </p:set>
                                    <p:animEffect transition="in" filter="fade">
                                      <p:cBhvr>
                                        <p:cTn id="33" dur="500"/>
                                        <p:tgtEl>
                                          <p:spTgt spid="9">
                                            <p:graphicEl>
                                              <a:dgm id="{B6EC7F0B-ECB5-4255-A099-EC70FBC4F790}"/>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graphicEl>
                                              <a:dgm id="{19C0CA2E-7BD2-4DAB-8FDC-C311BBD2E912}"/>
                                            </p:graphicEl>
                                          </p:spTgt>
                                        </p:tgtEl>
                                        <p:attrNameLst>
                                          <p:attrName>style.visibility</p:attrName>
                                        </p:attrNameLst>
                                      </p:cBhvr>
                                      <p:to>
                                        <p:strVal val="visible"/>
                                      </p:to>
                                    </p:set>
                                    <p:animEffect transition="in" filter="fade">
                                      <p:cBhvr>
                                        <p:cTn id="36" dur="500"/>
                                        <p:tgtEl>
                                          <p:spTgt spid="9">
                                            <p:graphicEl>
                                              <a:dgm id="{19C0CA2E-7BD2-4DAB-8FDC-C311BBD2E91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graphicEl>
                                              <a:dgm id="{6A837C23-7266-496A-B459-0F25930FA5BE}"/>
                                            </p:graphicEl>
                                          </p:spTgt>
                                        </p:tgtEl>
                                        <p:attrNameLst>
                                          <p:attrName>style.visibility</p:attrName>
                                        </p:attrNameLst>
                                      </p:cBhvr>
                                      <p:to>
                                        <p:strVal val="visible"/>
                                      </p:to>
                                    </p:set>
                                    <p:animEffect transition="in" filter="fade">
                                      <p:cBhvr>
                                        <p:cTn id="41" dur="500"/>
                                        <p:tgtEl>
                                          <p:spTgt spid="9">
                                            <p:graphicEl>
                                              <a:dgm id="{6A837C23-7266-496A-B459-0F25930FA5BE}"/>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graphicEl>
                                              <a:dgm id="{F892FD74-655C-41D6-AB4A-4F0D286ABEDD}"/>
                                            </p:graphicEl>
                                          </p:spTgt>
                                        </p:tgtEl>
                                        <p:attrNameLst>
                                          <p:attrName>style.visibility</p:attrName>
                                        </p:attrNameLst>
                                      </p:cBhvr>
                                      <p:to>
                                        <p:strVal val="visible"/>
                                      </p:to>
                                    </p:set>
                                    <p:animEffect transition="in" filter="fade">
                                      <p:cBhvr>
                                        <p:cTn id="44" dur="500"/>
                                        <p:tgtEl>
                                          <p:spTgt spid="9">
                                            <p:graphicEl>
                                              <a:dgm id="{F892FD74-655C-41D6-AB4A-4F0D286ABEDD}"/>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graphicEl>
                                              <a:dgm id="{679E5397-65C8-4765-BA50-E2A4A50C939A}"/>
                                            </p:graphicEl>
                                          </p:spTgt>
                                        </p:tgtEl>
                                        <p:attrNameLst>
                                          <p:attrName>style.visibility</p:attrName>
                                        </p:attrNameLst>
                                      </p:cBhvr>
                                      <p:to>
                                        <p:strVal val="visible"/>
                                      </p:to>
                                    </p:set>
                                    <p:animEffect transition="in" filter="fade">
                                      <p:cBhvr>
                                        <p:cTn id="49" dur="500"/>
                                        <p:tgtEl>
                                          <p:spTgt spid="9">
                                            <p:graphicEl>
                                              <a:dgm id="{679E5397-65C8-4765-BA50-E2A4A50C939A}"/>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graphicEl>
                                              <a:dgm id="{44C06A43-C970-42ED-A037-DA2A2B3800EE}"/>
                                            </p:graphicEl>
                                          </p:spTgt>
                                        </p:tgtEl>
                                        <p:attrNameLst>
                                          <p:attrName>style.visibility</p:attrName>
                                        </p:attrNameLst>
                                      </p:cBhvr>
                                      <p:to>
                                        <p:strVal val="visible"/>
                                      </p:to>
                                    </p:set>
                                    <p:animEffect transition="in" filter="fade">
                                      <p:cBhvr>
                                        <p:cTn id="52" dur="500"/>
                                        <p:tgtEl>
                                          <p:spTgt spid="9">
                                            <p:graphicEl>
                                              <a:dgm id="{44C06A43-C970-42ED-A037-DA2A2B3800E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CC596406-8EF6-4D1A-9AE0-888FBD642ECB}"/>
                                            </p:graphicEl>
                                          </p:spTgt>
                                        </p:tgtEl>
                                        <p:attrNameLst>
                                          <p:attrName>style.visibility</p:attrName>
                                        </p:attrNameLst>
                                      </p:cBhvr>
                                      <p:to>
                                        <p:strVal val="visible"/>
                                      </p:to>
                                    </p:set>
                                    <p:animEffect transition="in" filter="fade">
                                      <p:cBhvr>
                                        <p:cTn id="57" dur="500"/>
                                        <p:tgtEl>
                                          <p:spTgt spid="9">
                                            <p:graphicEl>
                                              <a:dgm id="{CC596406-8EF6-4D1A-9AE0-888FBD642ECB}"/>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graphicEl>
                                              <a:dgm id="{D208BB42-C34B-4A10-BC47-8F9B960E85A6}"/>
                                            </p:graphicEl>
                                          </p:spTgt>
                                        </p:tgtEl>
                                        <p:attrNameLst>
                                          <p:attrName>style.visibility</p:attrName>
                                        </p:attrNameLst>
                                      </p:cBhvr>
                                      <p:to>
                                        <p:strVal val="visible"/>
                                      </p:to>
                                    </p:set>
                                    <p:animEffect transition="in" filter="fade">
                                      <p:cBhvr>
                                        <p:cTn id="60" dur="500"/>
                                        <p:tgtEl>
                                          <p:spTgt spid="9">
                                            <p:graphicEl>
                                              <a:dgm id="{D208BB42-C34B-4A10-BC47-8F9B960E85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Hersteller</a:t>
            </a:r>
            <a:endParaRPr lang="de-DE" dirty="0"/>
          </a:p>
        </p:txBody>
      </p:sp>
      <p:sp>
        <p:nvSpPr>
          <p:cNvPr id="9" name="Inhaltsplatzhalter 8"/>
          <p:cNvSpPr>
            <a:spLocks noGrp="1"/>
          </p:cNvSpPr>
          <p:nvPr>
            <p:ph idx="1"/>
          </p:nvPr>
        </p:nvSpPr>
        <p:spPr/>
        <p:txBody>
          <a:bodyPr/>
          <a:lstStyle/>
          <a:p>
            <a:endParaRPr lang="de-DE" dirty="0"/>
          </a:p>
        </p:txBody>
      </p:sp>
      <p:sp>
        <p:nvSpPr>
          <p:cNvPr id="5" name="Datumsplatzhalter 4"/>
          <p:cNvSpPr>
            <a:spLocks noGrp="1"/>
          </p:cNvSpPr>
          <p:nvPr>
            <p:ph type="dt" sz="half" idx="10"/>
          </p:nvPr>
        </p:nvSpPr>
        <p:spPr/>
        <p:txBody>
          <a:bodyPr/>
          <a:lstStyle/>
          <a:p>
            <a:fld id="{409CDD7F-BA3D-4511-A78A-C74DE171E360}" type="datetime1">
              <a:rPr lang="de-DE" smtClean="0"/>
              <a:t>10.01.2013</a:t>
            </a:fld>
            <a:endParaRPr lang="de-DE"/>
          </a:p>
        </p:txBody>
      </p:sp>
      <p:sp>
        <p:nvSpPr>
          <p:cNvPr id="7" name="Fußzeilenplatzhalter 6"/>
          <p:cNvSpPr>
            <a:spLocks noGrp="1"/>
          </p:cNvSpPr>
          <p:nvPr>
            <p:ph type="ftr" sz="quarter" idx="11"/>
          </p:nvPr>
        </p:nvSpPr>
        <p:spPr/>
        <p:txBody>
          <a:bodyPr/>
          <a:lstStyle/>
          <a:p>
            <a:r>
              <a:rPr lang="de-DE" smtClean="0"/>
              <a:t>Smartcards - Häber, Zyweck</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7</a:t>
            </a:fld>
            <a:endParaRPr lang="de-DE"/>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65" t="17279" r="9247" b="24080"/>
          <a:stretch/>
        </p:blipFill>
        <p:spPr bwMode="auto">
          <a:xfrm>
            <a:off x="508245" y="1556792"/>
            <a:ext cx="5738904"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693" y="4388594"/>
            <a:ext cx="4104456" cy="14114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583" y="3645024"/>
            <a:ext cx="3822409" cy="8554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1768" y="2168207"/>
            <a:ext cx="1877312" cy="2232248"/>
          </a:xfrm>
          <a:prstGeom prst="rect">
            <a:avLst/>
          </a:prstGeom>
          <a:noFill/>
          <a:extLst>
            <a:ext uri="{909E8E84-426E-40DD-AFC4-6F175D3DCCD1}">
              <a14:hiddenFill xmlns:a14="http://schemas.microsoft.com/office/drawing/2010/main">
                <a:solidFill>
                  <a:srgbClr val="FFFFFF"/>
                </a:solidFill>
              </a14:hiddenFill>
            </a:ext>
          </a:extLst>
        </p:spPr>
      </p:pic>
      <p:sp>
        <p:nvSpPr>
          <p:cNvPr id="12" name="Inhaltsplatzhalter 8"/>
          <p:cNvSpPr txBox="1">
            <a:spLocks/>
          </p:cNvSpPr>
          <p:nvPr/>
        </p:nvSpPr>
        <p:spPr>
          <a:xfrm>
            <a:off x="8738774" y="1786068"/>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19114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6"/>
                                        </p:tgtEl>
                                        <p:attrNameLst>
                                          <p:attrName>style.visibility</p:attrName>
                                        </p:attrNameLst>
                                      </p:cBhvr>
                                      <p:to>
                                        <p:strVal val="visible"/>
                                      </p:to>
                                    </p:set>
                                    <p:animEffect transition="in" filter="fade">
                                      <p:cBhvr>
                                        <p:cTn id="11" dur="500"/>
                                        <p:tgtEl>
                                          <p:spTgt spid="10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Hardware</a:t>
            </a:r>
            <a:endParaRPr lang="de-DE" dirty="0"/>
          </a:p>
        </p:txBody>
      </p:sp>
      <p:sp>
        <p:nvSpPr>
          <p:cNvPr id="8" name="Textplatzhalter 7"/>
          <p:cNvSpPr>
            <a:spLocks noGrp="1"/>
          </p:cNvSpPr>
          <p:nvPr>
            <p:ph type="body" idx="1"/>
          </p:nvPr>
        </p:nvSpPr>
        <p:spPr/>
        <p:txBody>
          <a:bodyPr/>
          <a:lstStyle/>
          <a:p>
            <a:r>
              <a:rPr lang="de-DE" dirty="0" smtClean="0"/>
              <a:t>Layout, Materialien, Schnittstellen, Mikrocontroller</a:t>
            </a:r>
          </a:p>
        </p:txBody>
      </p:sp>
      <p:sp>
        <p:nvSpPr>
          <p:cNvPr id="4" name="Datumsplatzhalter 3"/>
          <p:cNvSpPr>
            <a:spLocks noGrp="1"/>
          </p:cNvSpPr>
          <p:nvPr>
            <p:ph type="dt" sz="half" idx="10"/>
          </p:nvPr>
        </p:nvSpPr>
        <p:spPr/>
        <p:txBody>
          <a:bodyPr/>
          <a:lstStyle/>
          <a:p>
            <a:fld id="{9751A424-31B1-49A7-8447-FE9CBCFCCCAE}"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8</a:t>
            </a:fld>
            <a:endParaRPr lang="de-DE"/>
          </a:p>
        </p:txBody>
      </p:sp>
    </p:spTree>
    <p:extLst>
      <p:ext uri="{BB962C8B-B14F-4D97-AF65-F5344CB8AC3E}">
        <p14:creationId xmlns:p14="http://schemas.microsoft.com/office/powerpoint/2010/main" val="2672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Layout</a:t>
            </a:r>
            <a:endParaRPr lang="de-DE" dirty="0"/>
          </a:p>
        </p:txBody>
      </p:sp>
      <p:sp>
        <p:nvSpPr>
          <p:cNvPr id="4" name="Datumsplatzhalter 3"/>
          <p:cNvSpPr>
            <a:spLocks noGrp="1"/>
          </p:cNvSpPr>
          <p:nvPr>
            <p:ph type="dt" sz="half" idx="10"/>
          </p:nvPr>
        </p:nvSpPr>
        <p:spPr/>
        <p:txBody>
          <a:bodyPr/>
          <a:lstStyle/>
          <a:p>
            <a:fld id="{555A8B5B-4681-486F-9D54-FA8E066AAD70}" type="datetime1">
              <a:rPr lang="de-DE" smtClean="0"/>
              <a:t>10.01.2013</a:t>
            </a:fld>
            <a:endParaRPr lang="de-DE"/>
          </a:p>
        </p:txBody>
      </p:sp>
      <p:sp>
        <p:nvSpPr>
          <p:cNvPr id="5" name="Fußzeilenplatzhalter 4"/>
          <p:cNvSpPr>
            <a:spLocks noGrp="1"/>
          </p:cNvSpPr>
          <p:nvPr>
            <p:ph type="ftr" sz="quarter" idx="11"/>
          </p:nvPr>
        </p:nvSpPr>
        <p:spPr/>
        <p:txBody>
          <a:bodyPr/>
          <a:lstStyle/>
          <a:p>
            <a:r>
              <a:rPr lang="de-DE" smtClean="0"/>
              <a:t>Smartcards - Häber, Zyweck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9</a:t>
            </a:fld>
            <a:endParaRPr lang="de-DE"/>
          </a:p>
        </p:txBody>
      </p:sp>
      <p:sp>
        <p:nvSpPr>
          <p:cNvPr id="9" name="Inhaltsplatzhalter 10"/>
          <p:cNvSpPr>
            <a:spLocks noGrp="1"/>
          </p:cNvSpPr>
          <p:nvPr>
            <p:ph idx="1"/>
          </p:nvPr>
        </p:nvSpPr>
        <p:spPr>
          <a:xfrm>
            <a:off x="971600" y="2060848"/>
            <a:ext cx="4690864" cy="3340968"/>
          </a:xfrm>
          <a:prstGeom prst="roundRect">
            <a:avLst>
              <a:gd name="adj" fmla="val 8904"/>
            </a:avLst>
          </a:prstGeom>
          <a:scene3d>
            <a:camera prst="perspectiveHeroicExtremeLeftFacing"/>
            <a:lightRig rig="glow" dir="t">
              <a:rot lat="0" lon="0" rev="1800000"/>
            </a:lightRig>
          </a:scene3d>
          <a:sp3d contourW="10160" prstMaterial="dkEdge">
            <a:bevelT w="20320" h="19050" prst="angle"/>
            <a:contourClr>
              <a:schemeClr val="accent1">
                <a:shade val="30000"/>
                <a:satMod val="15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endParaRPr lang="de-DE"/>
          </a:p>
        </p:txBody>
      </p:sp>
      <p:cxnSp>
        <p:nvCxnSpPr>
          <p:cNvPr id="3" name="Gerade Verbindung mit Pfeil 2"/>
          <p:cNvCxnSpPr/>
          <p:nvPr/>
        </p:nvCxnSpPr>
        <p:spPr>
          <a:xfrm>
            <a:off x="1561384" y="2060848"/>
            <a:ext cx="0" cy="273630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1" name="Gerade Verbindung mit Pfeil 10"/>
          <p:cNvCxnSpPr/>
          <p:nvPr/>
        </p:nvCxnSpPr>
        <p:spPr>
          <a:xfrm flipH="1" flipV="1">
            <a:off x="1734544" y="5021560"/>
            <a:ext cx="3664024" cy="1215752"/>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4" name="Textfeld 13"/>
          <p:cNvSpPr txBox="1"/>
          <p:nvPr/>
        </p:nvSpPr>
        <p:spPr>
          <a:xfrm>
            <a:off x="514400" y="3200400"/>
            <a:ext cx="914400" cy="457200"/>
          </a:xfrm>
          <a:prstGeom prst="rect">
            <a:avLst/>
          </a:prstGeom>
        </p:spPr>
        <p:txBody>
          <a:bodyPr vert="horz" wrap="none" rtlCol="0" anchor="ctr">
            <a:noAutofit/>
          </a:bodyPr>
          <a:lstStyle/>
          <a:p>
            <a:pPr marL="0" indent="0" algn="r">
              <a:spcBef>
                <a:spcPts val="450"/>
              </a:spcBef>
              <a:buFontTx/>
              <a:buNone/>
            </a:pPr>
            <a:r>
              <a:rPr lang="de-DE" dirty="0" smtClean="0"/>
              <a:t>54 mm</a:t>
            </a:r>
          </a:p>
        </p:txBody>
      </p:sp>
      <p:sp>
        <p:nvSpPr>
          <p:cNvPr id="15" name="Textfeld 14"/>
          <p:cNvSpPr txBox="1"/>
          <p:nvPr/>
        </p:nvSpPr>
        <p:spPr>
          <a:xfrm>
            <a:off x="2472358" y="5629436"/>
            <a:ext cx="914400" cy="457200"/>
          </a:xfrm>
          <a:prstGeom prst="rect">
            <a:avLst/>
          </a:prstGeom>
        </p:spPr>
        <p:txBody>
          <a:bodyPr vert="horz" wrap="none" rtlCol="0" anchor="ctr">
            <a:noAutofit/>
          </a:bodyPr>
          <a:lstStyle/>
          <a:p>
            <a:pPr marL="0" indent="0" algn="r">
              <a:spcBef>
                <a:spcPts val="450"/>
              </a:spcBef>
              <a:buFontTx/>
              <a:buNone/>
            </a:pPr>
            <a:r>
              <a:rPr lang="de-DE" dirty="0" smtClean="0"/>
              <a:t>85,6 mm</a:t>
            </a:r>
          </a:p>
        </p:txBody>
      </p:sp>
      <p:sp>
        <p:nvSpPr>
          <p:cNvPr id="17" name="Textfeld 16"/>
          <p:cNvSpPr txBox="1"/>
          <p:nvPr/>
        </p:nvSpPr>
        <p:spPr>
          <a:xfrm>
            <a:off x="5652120" y="1668264"/>
            <a:ext cx="1152128" cy="457200"/>
          </a:xfrm>
          <a:prstGeom prst="rect">
            <a:avLst/>
          </a:prstGeom>
        </p:spPr>
        <p:txBody>
          <a:bodyPr vert="horz" wrap="none" rtlCol="0" anchor="ctr">
            <a:noAutofit/>
          </a:bodyPr>
          <a:lstStyle/>
          <a:p>
            <a:pPr marL="0" indent="0" algn="r">
              <a:spcBef>
                <a:spcPts val="450"/>
              </a:spcBef>
              <a:buFontTx/>
              <a:buNone/>
            </a:pPr>
            <a:r>
              <a:rPr lang="de-DE" dirty="0" smtClean="0"/>
              <a:t>3,18 mm</a:t>
            </a:r>
          </a:p>
        </p:txBody>
      </p:sp>
      <p:sp>
        <p:nvSpPr>
          <p:cNvPr id="27" name="Parallelogramm 26"/>
          <p:cNvSpPr/>
          <p:nvPr/>
        </p:nvSpPr>
        <p:spPr>
          <a:xfrm rot="21156446">
            <a:off x="955708" y="2343393"/>
            <a:ext cx="4816170" cy="555465"/>
          </a:xfrm>
          <a:custGeom>
            <a:avLst/>
            <a:gdLst>
              <a:gd name="connsiteX0" fmla="*/ 0 w 4935535"/>
              <a:gd name="connsiteY0" fmla="*/ 561135 h 561135"/>
              <a:gd name="connsiteX1" fmla="*/ 122557 w 4935535"/>
              <a:gd name="connsiteY1" fmla="*/ 0 h 561135"/>
              <a:gd name="connsiteX2" fmla="*/ 4935535 w 4935535"/>
              <a:gd name="connsiteY2" fmla="*/ 0 h 561135"/>
              <a:gd name="connsiteX3" fmla="*/ 4812978 w 4935535"/>
              <a:gd name="connsiteY3" fmla="*/ 561135 h 561135"/>
              <a:gd name="connsiteX4" fmla="*/ 0 w 4935535"/>
              <a:gd name="connsiteY4" fmla="*/ 561135 h 561135"/>
              <a:gd name="connsiteX0" fmla="*/ 0 w 4868565"/>
              <a:gd name="connsiteY0" fmla="*/ 561135 h 561135"/>
              <a:gd name="connsiteX1" fmla="*/ 122557 w 4868565"/>
              <a:gd name="connsiteY1" fmla="*/ 0 h 561135"/>
              <a:gd name="connsiteX2" fmla="*/ 4868565 w 4868565"/>
              <a:gd name="connsiteY2" fmla="*/ 2421 h 561135"/>
              <a:gd name="connsiteX3" fmla="*/ 4812978 w 4868565"/>
              <a:gd name="connsiteY3" fmla="*/ 561135 h 561135"/>
              <a:gd name="connsiteX4" fmla="*/ 0 w 4868565"/>
              <a:gd name="connsiteY4" fmla="*/ 561135 h 561135"/>
              <a:gd name="connsiteX0" fmla="*/ 0 w 4868565"/>
              <a:gd name="connsiteY0" fmla="*/ 561135 h 561135"/>
              <a:gd name="connsiteX1" fmla="*/ 122557 w 4868565"/>
              <a:gd name="connsiteY1" fmla="*/ 0 h 561135"/>
              <a:gd name="connsiteX2" fmla="*/ 4868565 w 4868565"/>
              <a:gd name="connsiteY2" fmla="*/ 2421 h 561135"/>
              <a:gd name="connsiteX3" fmla="*/ 4769276 w 4868565"/>
              <a:gd name="connsiteY3" fmla="*/ 555465 h 561135"/>
              <a:gd name="connsiteX4" fmla="*/ 0 w 4868565"/>
              <a:gd name="connsiteY4" fmla="*/ 561135 h 561135"/>
              <a:gd name="connsiteX0" fmla="*/ 0 w 4823447"/>
              <a:gd name="connsiteY0" fmla="*/ 561135 h 561135"/>
              <a:gd name="connsiteX1" fmla="*/ 122557 w 4823447"/>
              <a:gd name="connsiteY1" fmla="*/ 0 h 561135"/>
              <a:gd name="connsiteX2" fmla="*/ 4823447 w 4823447"/>
              <a:gd name="connsiteY2" fmla="*/ 7677 h 561135"/>
              <a:gd name="connsiteX3" fmla="*/ 4769276 w 4823447"/>
              <a:gd name="connsiteY3" fmla="*/ 555465 h 561135"/>
              <a:gd name="connsiteX4" fmla="*/ 0 w 4823447"/>
              <a:gd name="connsiteY4" fmla="*/ 561135 h 561135"/>
              <a:gd name="connsiteX0" fmla="*/ 0 w 4857640"/>
              <a:gd name="connsiteY0" fmla="*/ 561135 h 561135"/>
              <a:gd name="connsiteX1" fmla="*/ 122557 w 4857640"/>
              <a:gd name="connsiteY1" fmla="*/ 0 h 561135"/>
              <a:gd name="connsiteX2" fmla="*/ 4857640 w 4857640"/>
              <a:gd name="connsiteY2" fmla="*/ 1004 h 561135"/>
              <a:gd name="connsiteX3" fmla="*/ 4769276 w 4857640"/>
              <a:gd name="connsiteY3" fmla="*/ 555465 h 561135"/>
              <a:gd name="connsiteX4" fmla="*/ 0 w 4857640"/>
              <a:gd name="connsiteY4" fmla="*/ 561135 h 561135"/>
              <a:gd name="connsiteX0" fmla="*/ 0 w 4845297"/>
              <a:gd name="connsiteY0" fmla="*/ 561135 h 561135"/>
              <a:gd name="connsiteX1" fmla="*/ 122557 w 4845297"/>
              <a:gd name="connsiteY1" fmla="*/ 0 h 561135"/>
              <a:gd name="connsiteX2" fmla="*/ 4845297 w 4845297"/>
              <a:gd name="connsiteY2" fmla="*/ 10512 h 561135"/>
              <a:gd name="connsiteX3" fmla="*/ 4769276 w 4845297"/>
              <a:gd name="connsiteY3" fmla="*/ 555465 h 561135"/>
              <a:gd name="connsiteX4" fmla="*/ 0 w 4845297"/>
              <a:gd name="connsiteY4" fmla="*/ 561135 h 561135"/>
              <a:gd name="connsiteX0" fmla="*/ 0 w 4830253"/>
              <a:gd name="connsiteY0" fmla="*/ 561135 h 561135"/>
              <a:gd name="connsiteX1" fmla="*/ 122557 w 4830253"/>
              <a:gd name="connsiteY1" fmla="*/ 0 h 561135"/>
              <a:gd name="connsiteX2" fmla="*/ 4830253 w 4830253"/>
              <a:gd name="connsiteY2" fmla="*/ 3230 h 561135"/>
              <a:gd name="connsiteX3" fmla="*/ 4769276 w 4830253"/>
              <a:gd name="connsiteY3" fmla="*/ 555465 h 561135"/>
              <a:gd name="connsiteX4" fmla="*/ 0 w 4830253"/>
              <a:gd name="connsiteY4" fmla="*/ 561135 h 561135"/>
              <a:gd name="connsiteX0" fmla="*/ 0 w 4816170"/>
              <a:gd name="connsiteY0" fmla="*/ 493675 h 555465"/>
              <a:gd name="connsiteX1" fmla="*/ 108474 w 4816170"/>
              <a:gd name="connsiteY1" fmla="*/ 0 h 555465"/>
              <a:gd name="connsiteX2" fmla="*/ 4816170 w 4816170"/>
              <a:gd name="connsiteY2" fmla="*/ 3230 h 555465"/>
              <a:gd name="connsiteX3" fmla="*/ 4755193 w 4816170"/>
              <a:gd name="connsiteY3" fmla="*/ 555465 h 555465"/>
              <a:gd name="connsiteX4" fmla="*/ 0 w 4816170"/>
              <a:gd name="connsiteY4" fmla="*/ 493675 h 55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170" h="555465">
                <a:moveTo>
                  <a:pt x="0" y="493675"/>
                </a:moveTo>
                <a:lnTo>
                  <a:pt x="108474" y="0"/>
                </a:lnTo>
                <a:lnTo>
                  <a:pt x="4816170" y="3230"/>
                </a:lnTo>
                <a:lnTo>
                  <a:pt x="4755193" y="555465"/>
                </a:lnTo>
                <a:lnTo>
                  <a:pt x="0" y="493675"/>
                </a:lnTo>
                <a:close/>
              </a:path>
            </a:pathLst>
          </a:custGeom>
          <a:gradFill>
            <a:gsLst>
              <a:gs pos="0">
                <a:schemeClr val="dk1">
                  <a:tint val="73000"/>
                  <a:shade val="100000"/>
                  <a:satMod val="150000"/>
                  <a:alpha val="50000"/>
                </a:schemeClr>
              </a:gs>
              <a:gs pos="25000">
                <a:schemeClr val="dk1">
                  <a:tint val="96000"/>
                  <a:shade val="80000"/>
                  <a:satMod val="105000"/>
                  <a:alpha val="50000"/>
                </a:schemeClr>
              </a:gs>
              <a:gs pos="38000">
                <a:schemeClr val="dk1">
                  <a:tint val="96000"/>
                  <a:shade val="59000"/>
                  <a:satMod val="120000"/>
                  <a:alpha val="50000"/>
                </a:schemeClr>
              </a:gs>
              <a:gs pos="55000">
                <a:schemeClr val="dk1">
                  <a:tint val="100000"/>
                  <a:shade val="57000"/>
                  <a:satMod val="120000"/>
                  <a:alpha val="50000"/>
                </a:schemeClr>
              </a:gs>
              <a:gs pos="80000">
                <a:schemeClr val="dk1">
                  <a:tint val="100000"/>
                  <a:shade val="56000"/>
                  <a:satMod val="145000"/>
                  <a:alpha val="50000"/>
                </a:schemeClr>
              </a:gs>
              <a:gs pos="88000">
                <a:schemeClr val="dk1">
                  <a:tint val="100000"/>
                  <a:shade val="63000"/>
                  <a:satMod val="160000"/>
                  <a:alpha val="50000"/>
                </a:schemeClr>
              </a:gs>
              <a:gs pos="100000">
                <a:schemeClr val="dk1">
                  <a:tint val="99000"/>
                  <a:shade val="100000"/>
                  <a:satMod val="155000"/>
                  <a:alpha val="50000"/>
                </a:schemeClr>
              </a:gs>
            </a:gsLst>
          </a:gradFill>
          <a:scene3d>
            <a:camera prst="perspectiveHeroicExtremeLeftFacing"/>
            <a:lightRig rig="glow" dir="t">
              <a:rot lat="0" lon="0" rev="1800000"/>
            </a:lightRig>
          </a:scene3d>
          <a:sp3d contourW="10160" prstMaterial="dkEdge">
            <a:bevelT w="20320" h="19050" prst="angle"/>
            <a:contourClr>
              <a:schemeClr val="dk1">
                <a:shade val="30000"/>
                <a:satMod val="150000"/>
              </a:schemeClr>
            </a:contourClr>
          </a:sp3d>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cxnSp>
        <p:nvCxnSpPr>
          <p:cNvPr id="18" name="Gerade Verbindung mit Pfeil 17"/>
          <p:cNvCxnSpPr/>
          <p:nvPr/>
        </p:nvCxnSpPr>
        <p:spPr>
          <a:xfrm>
            <a:off x="5389215" y="2781641"/>
            <a:ext cx="432048" cy="56846"/>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a:xfrm>
            <a:off x="6081837" y="2971800"/>
            <a:ext cx="914400" cy="457200"/>
          </a:xfrm>
          <a:prstGeom prst="rect">
            <a:avLst/>
          </a:prstGeom>
        </p:spPr>
        <p:txBody>
          <a:bodyPr vert="horz" wrap="none" rtlCol="0" anchor="ctr">
            <a:noAutofit/>
          </a:bodyPr>
          <a:lstStyle/>
          <a:p>
            <a:pPr marL="0" indent="0" algn="r">
              <a:spcBef>
                <a:spcPts val="450"/>
              </a:spcBef>
              <a:buFontTx/>
              <a:buNone/>
            </a:pPr>
            <a:r>
              <a:rPr lang="de-DE" dirty="0" smtClean="0"/>
              <a:t>0,76 mm</a:t>
            </a:r>
          </a:p>
        </p:txBody>
      </p:sp>
      <p:cxnSp>
        <p:nvCxnSpPr>
          <p:cNvPr id="25" name="Gerade Verbindung mit Pfeil 24"/>
          <p:cNvCxnSpPr/>
          <p:nvPr/>
        </p:nvCxnSpPr>
        <p:spPr>
          <a:xfrm>
            <a:off x="5864127" y="2852936"/>
            <a:ext cx="432048" cy="56846"/>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8" name="Parallelogramm 26"/>
          <p:cNvSpPr/>
          <p:nvPr/>
        </p:nvSpPr>
        <p:spPr>
          <a:xfrm rot="-60000">
            <a:off x="2563524" y="3094816"/>
            <a:ext cx="2970922" cy="913764"/>
          </a:xfrm>
          <a:custGeom>
            <a:avLst/>
            <a:gdLst>
              <a:gd name="connsiteX0" fmla="*/ 0 w 4935535"/>
              <a:gd name="connsiteY0" fmla="*/ 561135 h 561135"/>
              <a:gd name="connsiteX1" fmla="*/ 122557 w 4935535"/>
              <a:gd name="connsiteY1" fmla="*/ 0 h 561135"/>
              <a:gd name="connsiteX2" fmla="*/ 4935535 w 4935535"/>
              <a:gd name="connsiteY2" fmla="*/ 0 h 561135"/>
              <a:gd name="connsiteX3" fmla="*/ 4812978 w 4935535"/>
              <a:gd name="connsiteY3" fmla="*/ 561135 h 561135"/>
              <a:gd name="connsiteX4" fmla="*/ 0 w 4935535"/>
              <a:gd name="connsiteY4" fmla="*/ 561135 h 561135"/>
              <a:gd name="connsiteX0" fmla="*/ 0 w 4868565"/>
              <a:gd name="connsiteY0" fmla="*/ 561135 h 561135"/>
              <a:gd name="connsiteX1" fmla="*/ 122557 w 4868565"/>
              <a:gd name="connsiteY1" fmla="*/ 0 h 561135"/>
              <a:gd name="connsiteX2" fmla="*/ 4868565 w 4868565"/>
              <a:gd name="connsiteY2" fmla="*/ 2421 h 561135"/>
              <a:gd name="connsiteX3" fmla="*/ 4812978 w 4868565"/>
              <a:gd name="connsiteY3" fmla="*/ 561135 h 561135"/>
              <a:gd name="connsiteX4" fmla="*/ 0 w 4868565"/>
              <a:gd name="connsiteY4" fmla="*/ 561135 h 561135"/>
              <a:gd name="connsiteX0" fmla="*/ 0 w 4868565"/>
              <a:gd name="connsiteY0" fmla="*/ 561135 h 561135"/>
              <a:gd name="connsiteX1" fmla="*/ 122557 w 4868565"/>
              <a:gd name="connsiteY1" fmla="*/ 0 h 561135"/>
              <a:gd name="connsiteX2" fmla="*/ 4868565 w 4868565"/>
              <a:gd name="connsiteY2" fmla="*/ 2421 h 561135"/>
              <a:gd name="connsiteX3" fmla="*/ 4769276 w 4868565"/>
              <a:gd name="connsiteY3" fmla="*/ 555465 h 561135"/>
              <a:gd name="connsiteX4" fmla="*/ 0 w 4868565"/>
              <a:gd name="connsiteY4" fmla="*/ 561135 h 561135"/>
              <a:gd name="connsiteX0" fmla="*/ 0 w 4823447"/>
              <a:gd name="connsiteY0" fmla="*/ 561135 h 561135"/>
              <a:gd name="connsiteX1" fmla="*/ 122557 w 4823447"/>
              <a:gd name="connsiteY1" fmla="*/ 0 h 561135"/>
              <a:gd name="connsiteX2" fmla="*/ 4823447 w 4823447"/>
              <a:gd name="connsiteY2" fmla="*/ 7677 h 561135"/>
              <a:gd name="connsiteX3" fmla="*/ 4769276 w 4823447"/>
              <a:gd name="connsiteY3" fmla="*/ 555465 h 561135"/>
              <a:gd name="connsiteX4" fmla="*/ 0 w 4823447"/>
              <a:gd name="connsiteY4" fmla="*/ 561135 h 561135"/>
              <a:gd name="connsiteX0" fmla="*/ 0 w 4857640"/>
              <a:gd name="connsiteY0" fmla="*/ 561135 h 561135"/>
              <a:gd name="connsiteX1" fmla="*/ 122557 w 4857640"/>
              <a:gd name="connsiteY1" fmla="*/ 0 h 561135"/>
              <a:gd name="connsiteX2" fmla="*/ 4857640 w 4857640"/>
              <a:gd name="connsiteY2" fmla="*/ 1004 h 561135"/>
              <a:gd name="connsiteX3" fmla="*/ 4769276 w 4857640"/>
              <a:gd name="connsiteY3" fmla="*/ 555465 h 561135"/>
              <a:gd name="connsiteX4" fmla="*/ 0 w 4857640"/>
              <a:gd name="connsiteY4" fmla="*/ 561135 h 561135"/>
              <a:gd name="connsiteX0" fmla="*/ 0 w 4845297"/>
              <a:gd name="connsiteY0" fmla="*/ 561135 h 561135"/>
              <a:gd name="connsiteX1" fmla="*/ 122557 w 4845297"/>
              <a:gd name="connsiteY1" fmla="*/ 0 h 561135"/>
              <a:gd name="connsiteX2" fmla="*/ 4845297 w 4845297"/>
              <a:gd name="connsiteY2" fmla="*/ 10512 h 561135"/>
              <a:gd name="connsiteX3" fmla="*/ 4769276 w 4845297"/>
              <a:gd name="connsiteY3" fmla="*/ 555465 h 561135"/>
              <a:gd name="connsiteX4" fmla="*/ 0 w 4845297"/>
              <a:gd name="connsiteY4" fmla="*/ 561135 h 561135"/>
              <a:gd name="connsiteX0" fmla="*/ 0 w 4830253"/>
              <a:gd name="connsiteY0" fmla="*/ 561135 h 561135"/>
              <a:gd name="connsiteX1" fmla="*/ 122557 w 4830253"/>
              <a:gd name="connsiteY1" fmla="*/ 0 h 561135"/>
              <a:gd name="connsiteX2" fmla="*/ 4830253 w 4830253"/>
              <a:gd name="connsiteY2" fmla="*/ 3230 h 561135"/>
              <a:gd name="connsiteX3" fmla="*/ 4769276 w 4830253"/>
              <a:gd name="connsiteY3" fmla="*/ 555465 h 561135"/>
              <a:gd name="connsiteX4" fmla="*/ 0 w 4830253"/>
              <a:gd name="connsiteY4" fmla="*/ 561135 h 561135"/>
              <a:gd name="connsiteX0" fmla="*/ 0 w 4816170"/>
              <a:gd name="connsiteY0" fmla="*/ 493675 h 555465"/>
              <a:gd name="connsiteX1" fmla="*/ 108474 w 4816170"/>
              <a:gd name="connsiteY1" fmla="*/ 0 h 555465"/>
              <a:gd name="connsiteX2" fmla="*/ 4816170 w 4816170"/>
              <a:gd name="connsiteY2" fmla="*/ 3230 h 555465"/>
              <a:gd name="connsiteX3" fmla="*/ 4755193 w 4816170"/>
              <a:gd name="connsiteY3" fmla="*/ 555465 h 555465"/>
              <a:gd name="connsiteX4" fmla="*/ 0 w 4816170"/>
              <a:gd name="connsiteY4" fmla="*/ 493675 h 555465"/>
              <a:gd name="connsiteX0" fmla="*/ 0 w 4742376"/>
              <a:gd name="connsiteY0" fmla="*/ 493675 h 555465"/>
              <a:gd name="connsiteX1" fmla="*/ 34680 w 4742376"/>
              <a:gd name="connsiteY1" fmla="*/ 0 h 555465"/>
              <a:gd name="connsiteX2" fmla="*/ 4742376 w 4742376"/>
              <a:gd name="connsiteY2" fmla="*/ 3230 h 555465"/>
              <a:gd name="connsiteX3" fmla="*/ 4681399 w 4742376"/>
              <a:gd name="connsiteY3" fmla="*/ 555465 h 555465"/>
              <a:gd name="connsiteX4" fmla="*/ 0 w 4742376"/>
              <a:gd name="connsiteY4" fmla="*/ 493675 h 555465"/>
              <a:gd name="connsiteX0" fmla="*/ 0 w 4687031"/>
              <a:gd name="connsiteY0" fmla="*/ 493675 h 555465"/>
              <a:gd name="connsiteX1" fmla="*/ 34680 w 4687031"/>
              <a:gd name="connsiteY1" fmla="*/ 0 h 555465"/>
              <a:gd name="connsiteX2" fmla="*/ 4687031 w 4687031"/>
              <a:gd name="connsiteY2" fmla="*/ 3230 h 555465"/>
              <a:gd name="connsiteX3" fmla="*/ 4681399 w 4687031"/>
              <a:gd name="connsiteY3" fmla="*/ 555465 h 555465"/>
              <a:gd name="connsiteX4" fmla="*/ 0 w 4687031"/>
              <a:gd name="connsiteY4" fmla="*/ 493675 h 555465"/>
              <a:gd name="connsiteX0" fmla="*/ 0 w 4730492"/>
              <a:gd name="connsiteY0" fmla="*/ 493675 h 555465"/>
              <a:gd name="connsiteX1" fmla="*/ 34680 w 4730492"/>
              <a:gd name="connsiteY1" fmla="*/ 0 h 555465"/>
              <a:gd name="connsiteX2" fmla="*/ 4730492 w 4730492"/>
              <a:gd name="connsiteY2" fmla="*/ 3230 h 555465"/>
              <a:gd name="connsiteX3" fmla="*/ 4681399 w 4730492"/>
              <a:gd name="connsiteY3" fmla="*/ 555465 h 555465"/>
              <a:gd name="connsiteX4" fmla="*/ 0 w 4730492"/>
              <a:gd name="connsiteY4" fmla="*/ 493675 h 555465"/>
              <a:gd name="connsiteX0" fmla="*/ 0 w 4730492"/>
              <a:gd name="connsiteY0" fmla="*/ 525537 h 587327"/>
              <a:gd name="connsiteX1" fmla="*/ 34680 w 4730492"/>
              <a:gd name="connsiteY1" fmla="*/ 31862 h 587327"/>
              <a:gd name="connsiteX2" fmla="*/ 4730492 w 4730492"/>
              <a:gd name="connsiteY2" fmla="*/ 0 h 587327"/>
              <a:gd name="connsiteX3" fmla="*/ 4681399 w 4730492"/>
              <a:gd name="connsiteY3" fmla="*/ 587327 h 587327"/>
              <a:gd name="connsiteX4" fmla="*/ 0 w 4730492"/>
              <a:gd name="connsiteY4" fmla="*/ 525537 h 587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492" h="587327">
                <a:moveTo>
                  <a:pt x="0" y="525537"/>
                </a:moveTo>
                <a:lnTo>
                  <a:pt x="34680" y="31862"/>
                </a:lnTo>
                <a:lnTo>
                  <a:pt x="4730492" y="0"/>
                </a:lnTo>
                <a:cubicBezTo>
                  <a:pt x="4728615" y="184078"/>
                  <a:pt x="4683276" y="403249"/>
                  <a:pt x="4681399" y="587327"/>
                </a:cubicBezTo>
                <a:lnTo>
                  <a:pt x="0" y="525537"/>
                </a:lnTo>
                <a:close/>
              </a:path>
            </a:pathLst>
          </a:custGeom>
          <a:ln>
            <a:solidFill>
              <a:schemeClr val="bg1">
                <a:lumMod val="50000"/>
              </a:schemeClr>
            </a:solidFill>
          </a:ln>
          <a:scene3d>
            <a:camera prst="perspectiveHeroicExtremeLeftFacing"/>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20000">
            <a:off x="2148642" y="2967808"/>
            <a:ext cx="684771" cy="607613"/>
          </a:xfrm>
          <a:prstGeom prst="rect">
            <a:avLst/>
          </a:prstGeom>
          <a:noFill/>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32" name="Parallelogramm 26"/>
          <p:cNvSpPr/>
          <p:nvPr/>
        </p:nvSpPr>
        <p:spPr>
          <a:xfrm rot="209030">
            <a:off x="1159349" y="4061090"/>
            <a:ext cx="4247307" cy="1098113"/>
          </a:xfrm>
          <a:custGeom>
            <a:avLst/>
            <a:gdLst>
              <a:gd name="connsiteX0" fmla="*/ 0 w 4935535"/>
              <a:gd name="connsiteY0" fmla="*/ 561135 h 561135"/>
              <a:gd name="connsiteX1" fmla="*/ 122557 w 4935535"/>
              <a:gd name="connsiteY1" fmla="*/ 0 h 561135"/>
              <a:gd name="connsiteX2" fmla="*/ 4935535 w 4935535"/>
              <a:gd name="connsiteY2" fmla="*/ 0 h 561135"/>
              <a:gd name="connsiteX3" fmla="*/ 4812978 w 4935535"/>
              <a:gd name="connsiteY3" fmla="*/ 561135 h 561135"/>
              <a:gd name="connsiteX4" fmla="*/ 0 w 4935535"/>
              <a:gd name="connsiteY4" fmla="*/ 561135 h 561135"/>
              <a:gd name="connsiteX0" fmla="*/ 0 w 4868565"/>
              <a:gd name="connsiteY0" fmla="*/ 561135 h 561135"/>
              <a:gd name="connsiteX1" fmla="*/ 122557 w 4868565"/>
              <a:gd name="connsiteY1" fmla="*/ 0 h 561135"/>
              <a:gd name="connsiteX2" fmla="*/ 4868565 w 4868565"/>
              <a:gd name="connsiteY2" fmla="*/ 2421 h 561135"/>
              <a:gd name="connsiteX3" fmla="*/ 4812978 w 4868565"/>
              <a:gd name="connsiteY3" fmla="*/ 561135 h 561135"/>
              <a:gd name="connsiteX4" fmla="*/ 0 w 4868565"/>
              <a:gd name="connsiteY4" fmla="*/ 561135 h 561135"/>
              <a:gd name="connsiteX0" fmla="*/ 0 w 4868565"/>
              <a:gd name="connsiteY0" fmla="*/ 561135 h 561135"/>
              <a:gd name="connsiteX1" fmla="*/ 122557 w 4868565"/>
              <a:gd name="connsiteY1" fmla="*/ 0 h 561135"/>
              <a:gd name="connsiteX2" fmla="*/ 4868565 w 4868565"/>
              <a:gd name="connsiteY2" fmla="*/ 2421 h 561135"/>
              <a:gd name="connsiteX3" fmla="*/ 4769276 w 4868565"/>
              <a:gd name="connsiteY3" fmla="*/ 555465 h 561135"/>
              <a:gd name="connsiteX4" fmla="*/ 0 w 4868565"/>
              <a:gd name="connsiteY4" fmla="*/ 561135 h 561135"/>
              <a:gd name="connsiteX0" fmla="*/ 0 w 4823447"/>
              <a:gd name="connsiteY0" fmla="*/ 561135 h 561135"/>
              <a:gd name="connsiteX1" fmla="*/ 122557 w 4823447"/>
              <a:gd name="connsiteY1" fmla="*/ 0 h 561135"/>
              <a:gd name="connsiteX2" fmla="*/ 4823447 w 4823447"/>
              <a:gd name="connsiteY2" fmla="*/ 7677 h 561135"/>
              <a:gd name="connsiteX3" fmla="*/ 4769276 w 4823447"/>
              <a:gd name="connsiteY3" fmla="*/ 555465 h 561135"/>
              <a:gd name="connsiteX4" fmla="*/ 0 w 4823447"/>
              <a:gd name="connsiteY4" fmla="*/ 561135 h 561135"/>
              <a:gd name="connsiteX0" fmla="*/ 0 w 4857640"/>
              <a:gd name="connsiteY0" fmla="*/ 561135 h 561135"/>
              <a:gd name="connsiteX1" fmla="*/ 122557 w 4857640"/>
              <a:gd name="connsiteY1" fmla="*/ 0 h 561135"/>
              <a:gd name="connsiteX2" fmla="*/ 4857640 w 4857640"/>
              <a:gd name="connsiteY2" fmla="*/ 1004 h 561135"/>
              <a:gd name="connsiteX3" fmla="*/ 4769276 w 4857640"/>
              <a:gd name="connsiteY3" fmla="*/ 555465 h 561135"/>
              <a:gd name="connsiteX4" fmla="*/ 0 w 4857640"/>
              <a:gd name="connsiteY4" fmla="*/ 561135 h 561135"/>
              <a:gd name="connsiteX0" fmla="*/ 0 w 4845297"/>
              <a:gd name="connsiteY0" fmla="*/ 561135 h 561135"/>
              <a:gd name="connsiteX1" fmla="*/ 122557 w 4845297"/>
              <a:gd name="connsiteY1" fmla="*/ 0 h 561135"/>
              <a:gd name="connsiteX2" fmla="*/ 4845297 w 4845297"/>
              <a:gd name="connsiteY2" fmla="*/ 10512 h 561135"/>
              <a:gd name="connsiteX3" fmla="*/ 4769276 w 4845297"/>
              <a:gd name="connsiteY3" fmla="*/ 555465 h 561135"/>
              <a:gd name="connsiteX4" fmla="*/ 0 w 4845297"/>
              <a:gd name="connsiteY4" fmla="*/ 561135 h 561135"/>
              <a:gd name="connsiteX0" fmla="*/ 0 w 4830253"/>
              <a:gd name="connsiteY0" fmla="*/ 561135 h 561135"/>
              <a:gd name="connsiteX1" fmla="*/ 122557 w 4830253"/>
              <a:gd name="connsiteY1" fmla="*/ 0 h 561135"/>
              <a:gd name="connsiteX2" fmla="*/ 4830253 w 4830253"/>
              <a:gd name="connsiteY2" fmla="*/ 3230 h 561135"/>
              <a:gd name="connsiteX3" fmla="*/ 4769276 w 4830253"/>
              <a:gd name="connsiteY3" fmla="*/ 555465 h 561135"/>
              <a:gd name="connsiteX4" fmla="*/ 0 w 4830253"/>
              <a:gd name="connsiteY4" fmla="*/ 561135 h 561135"/>
              <a:gd name="connsiteX0" fmla="*/ 0 w 4816170"/>
              <a:gd name="connsiteY0" fmla="*/ 493675 h 555465"/>
              <a:gd name="connsiteX1" fmla="*/ 108474 w 4816170"/>
              <a:gd name="connsiteY1" fmla="*/ 0 h 555465"/>
              <a:gd name="connsiteX2" fmla="*/ 4816170 w 4816170"/>
              <a:gd name="connsiteY2" fmla="*/ 3230 h 555465"/>
              <a:gd name="connsiteX3" fmla="*/ 4755193 w 4816170"/>
              <a:gd name="connsiteY3" fmla="*/ 555465 h 555465"/>
              <a:gd name="connsiteX4" fmla="*/ 0 w 4816170"/>
              <a:gd name="connsiteY4" fmla="*/ 493675 h 555465"/>
              <a:gd name="connsiteX0" fmla="*/ 0 w 4755193"/>
              <a:gd name="connsiteY0" fmla="*/ 493675 h 555465"/>
              <a:gd name="connsiteX1" fmla="*/ 108474 w 4755193"/>
              <a:gd name="connsiteY1" fmla="*/ 0 h 555465"/>
              <a:gd name="connsiteX2" fmla="*/ 4715074 w 4755193"/>
              <a:gd name="connsiteY2" fmla="*/ 61688 h 555465"/>
              <a:gd name="connsiteX3" fmla="*/ 4755193 w 4755193"/>
              <a:gd name="connsiteY3" fmla="*/ 555465 h 555465"/>
              <a:gd name="connsiteX4" fmla="*/ 0 w 4755193"/>
              <a:gd name="connsiteY4" fmla="*/ 493675 h 555465"/>
              <a:gd name="connsiteX0" fmla="*/ 0 w 4755193"/>
              <a:gd name="connsiteY0" fmla="*/ 493675 h 555465"/>
              <a:gd name="connsiteX1" fmla="*/ 108474 w 4755193"/>
              <a:gd name="connsiteY1" fmla="*/ 0 h 555465"/>
              <a:gd name="connsiteX2" fmla="*/ 4685919 w 4755193"/>
              <a:gd name="connsiteY2" fmla="*/ 76408 h 555465"/>
              <a:gd name="connsiteX3" fmla="*/ 4755193 w 4755193"/>
              <a:gd name="connsiteY3" fmla="*/ 555465 h 555465"/>
              <a:gd name="connsiteX4" fmla="*/ 0 w 4755193"/>
              <a:gd name="connsiteY4" fmla="*/ 493675 h 555465"/>
              <a:gd name="connsiteX0" fmla="*/ 0 w 4755193"/>
              <a:gd name="connsiteY0" fmla="*/ 493675 h 555465"/>
              <a:gd name="connsiteX1" fmla="*/ 108474 w 4755193"/>
              <a:gd name="connsiteY1" fmla="*/ 0 h 555465"/>
              <a:gd name="connsiteX2" fmla="*/ 4641242 w 4755193"/>
              <a:gd name="connsiteY2" fmla="*/ 91551 h 555465"/>
              <a:gd name="connsiteX3" fmla="*/ 4755193 w 4755193"/>
              <a:gd name="connsiteY3" fmla="*/ 555465 h 555465"/>
              <a:gd name="connsiteX4" fmla="*/ 0 w 4755193"/>
              <a:gd name="connsiteY4" fmla="*/ 493675 h 555465"/>
              <a:gd name="connsiteX0" fmla="*/ 0 w 4755193"/>
              <a:gd name="connsiteY0" fmla="*/ 493675 h 555465"/>
              <a:gd name="connsiteX1" fmla="*/ 108474 w 4755193"/>
              <a:gd name="connsiteY1" fmla="*/ 0 h 555465"/>
              <a:gd name="connsiteX2" fmla="*/ 4703332 w 4755193"/>
              <a:gd name="connsiteY2" fmla="*/ 89861 h 555465"/>
              <a:gd name="connsiteX3" fmla="*/ 4755193 w 4755193"/>
              <a:gd name="connsiteY3" fmla="*/ 555465 h 555465"/>
              <a:gd name="connsiteX4" fmla="*/ 0 w 4755193"/>
              <a:gd name="connsiteY4" fmla="*/ 493675 h 555465"/>
              <a:gd name="connsiteX0" fmla="*/ 0 w 4755193"/>
              <a:gd name="connsiteY0" fmla="*/ 498501 h 560291"/>
              <a:gd name="connsiteX1" fmla="*/ 29917 w 4755193"/>
              <a:gd name="connsiteY1" fmla="*/ 0 h 560291"/>
              <a:gd name="connsiteX2" fmla="*/ 4703332 w 4755193"/>
              <a:gd name="connsiteY2" fmla="*/ 94687 h 560291"/>
              <a:gd name="connsiteX3" fmla="*/ 4755193 w 4755193"/>
              <a:gd name="connsiteY3" fmla="*/ 560291 h 560291"/>
              <a:gd name="connsiteX4" fmla="*/ 0 w 4755193"/>
              <a:gd name="connsiteY4" fmla="*/ 498501 h 560291"/>
              <a:gd name="connsiteX0" fmla="*/ 78739 w 4833932"/>
              <a:gd name="connsiteY0" fmla="*/ 495545 h 557335"/>
              <a:gd name="connsiteX1" fmla="*/ 0 w 4833932"/>
              <a:gd name="connsiteY1" fmla="*/ 0 h 557335"/>
              <a:gd name="connsiteX2" fmla="*/ 4782071 w 4833932"/>
              <a:gd name="connsiteY2" fmla="*/ 91731 h 557335"/>
              <a:gd name="connsiteX3" fmla="*/ 4833932 w 4833932"/>
              <a:gd name="connsiteY3" fmla="*/ 557335 h 557335"/>
              <a:gd name="connsiteX4" fmla="*/ 78739 w 4833932"/>
              <a:gd name="connsiteY4" fmla="*/ 495545 h 557335"/>
              <a:gd name="connsiteX0" fmla="*/ 84437 w 4839630"/>
              <a:gd name="connsiteY0" fmla="*/ 497455 h 559245"/>
              <a:gd name="connsiteX1" fmla="*/ 5698 w 4839630"/>
              <a:gd name="connsiteY1" fmla="*/ 1910 h 559245"/>
              <a:gd name="connsiteX2" fmla="*/ 7953 w 4839630"/>
              <a:gd name="connsiteY2" fmla="*/ 0 h 559245"/>
              <a:gd name="connsiteX3" fmla="*/ 4787769 w 4839630"/>
              <a:gd name="connsiteY3" fmla="*/ 93641 h 559245"/>
              <a:gd name="connsiteX4" fmla="*/ 4839630 w 4839630"/>
              <a:gd name="connsiteY4" fmla="*/ 559245 h 559245"/>
              <a:gd name="connsiteX5" fmla="*/ 84437 w 4839630"/>
              <a:gd name="connsiteY5" fmla="*/ 497455 h 55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9630" h="559245">
                <a:moveTo>
                  <a:pt x="84437" y="497455"/>
                </a:moveTo>
                <a:lnTo>
                  <a:pt x="5698" y="1910"/>
                </a:lnTo>
                <a:cubicBezTo>
                  <a:pt x="32320" y="570"/>
                  <a:pt x="-18669" y="1340"/>
                  <a:pt x="7953" y="0"/>
                </a:cubicBezTo>
                <a:lnTo>
                  <a:pt x="4787769" y="93641"/>
                </a:lnTo>
                <a:lnTo>
                  <a:pt x="4839630" y="559245"/>
                </a:lnTo>
                <a:lnTo>
                  <a:pt x="84437" y="497455"/>
                </a:lnTo>
                <a:close/>
              </a:path>
            </a:pathLst>
          </a:custGeom>
          <a:gradFill>
            <a:gsLst>
              <a:gs pos="0">
                <a:schemeClr val="dk1">
                  <a:tint val="73000"/>
                  <a:shade val="100000"/>
                  <a:satMod val="150000"/>
                  <a:alpha val="20000"/>
                </a:schemeClr>
              </a:gs>
              <a:gs pos="25000">
                <a:schemeClr val="dk1">
                  <a:tint val="96000"/>
                  <a:shade val="80000"/>
                  <a:satMod val="105000"/>
                  <a:alpha val="20000"/>
                </a:schemeClr>
              </a:gs>
              <a:gs pos="38000">
                <a:schemeClr val="dk1">
                  <a:tint val="96000"/>
                  <a:shade val="59000"/>
                  <a:satMod val="120000"/>
                  <a:alpha val="20000"/>
                </a:schemeClr>
              </a:gs>
              <a:gs pos="55000">
                <a:schemeClr val="dk1">
                  <a:tint val="100000"/>
                  <a:shade val="57000"/>
                  <a:satMod val="120000"/>
                  <a:alpha val="20000"/>
                </a:schemeClr>
              </a:gs>
              <a:gs pos="80000">
                <a:schemeClr val="dk1">
                  <a:tint val="100000"/>
                  <a:shade val="56000"/>
                  <a:satMod val="145000"/>
                  <a:alpha val="20000"/>
                </a:schemeClr>
              </a:gs>
              <a:gs pos="88000">
                <a:schemeClr val="dk1">
                  <a:tint val="100000"/>
                  <a:shade val="63000"/>
                  <a:satMod val="160000"/>
                  <a:alpha val="20000"/>
                </a:schemeClr>
              </a:gs>
              <a:gs pos="100000">
                <a:schemeClr val="dk1">
                  <a:tint val="99000"/>
                  <a:shade val="100000"/>
                  <a:satMod val="155000"/>
                  <a:alpha val="20000"/>
                </a:schemeClr>
              </a:gs>
            </a:gsLst>
          </a:gradFill>
          <a:scene3d>
            <a:camera prst="perspectiveHeroicExtremeLeftFacing"/>
            <a:lightRig rig="glow" dir="t">
              <a:rot lat="0" lon="0" rev="1800000"/>
            </a:lightRig>
          </a:scene3d>
          <a:sp3d contourW="10160" prstMaterial="dkEdge">
            <a:bevelT w="20320" h="19050" prst="angle"/>
            <a:contourClr>
              <a:schemeClr val="dk1">
                <a:shade val="30000"/>
                <a:satMod val="150000"/>
              </a:schemeClr>
            </a:contourClr>
          </a:sp3d>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sp>
        <p:nvSpPr>
          <p:cNvPr id="21" name="Inhaltsplatzhalter 8"/>
          <p:cNvSpPr txBox="1">
            <a:spLocks/>
          </p:cNvSpPr>
          <p:nvPr/>
        </p:nvSpPr>
        <p:spPr>
          <a:xfrm>
            <a:off x="8738774" y="2274781"/>
            <a:ext cx="801778" cy="519399"/>
          </a:xfrm>
          <a:prstGeom prst="rect">
            <a:avLst/>
          </a:prstGeom>
        </p:spPr>
        <p:txBody>
          <a:bodyPr vert="horz">
            <a:normAutofit lnSpcReduction="10000"/>
          </a:bodyPr>
          <a:lstStyle>
            <a:lvl1pPr marL="493776" indent="-457200" algn="l" rtl="0" eaLnBrk="1" latinLnBrk="0" hangingPunct="1">
              <a:spcBef>
                <a:spcPct val="20000"/>
              </a:spcBef>
              <a:buClr>
                <a:schemeClr val="accent1"/>
              </a:buClr>
              <a:buSzPct val="130000"/>
              <a:buFont typeface="Arial" pitchFamily="34" charset="0"/>
              <a:buChar char="•"/>
              <a:defRPr kumimoji="0" lang="de-DE" sz="3000" kern="1200" smtClean="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lang="de-DE" sz="2600" kern="1200" smtClean="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lang="de-DE" sz="2400" kern="1200" smtClean="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lang="de-DE" sz="2000" kern="1200" smtClean="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lang="en-US"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de-DE" dirty="0" smtClean="0"/>
              <a:t> </a:t>
            </a:r>
            <a:endParaRPr lang="de-DE" dirty="0"/>
          </a:p>
        </p:txBody>
      </p:sp>
    </p:spTree>
    <p:extLst>
      <p:ext uri="{BB962C8B-B14F-4D97-AF65-F5344CB8AC3E}">
        <p14:creationId xmlns:p14="http://schemas.microsoft.com/office/powerpoint/2010/main" val="3944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4" grpId="0"/>
      <p:bldP spid="15" grpId="0"/>
      <p:bldP spid="17" grpId="0"/>
      <p:bldP spid="27" grpId="0" animBg="1"/>
      <p:bldP spid="19" grpId="0"/>
      <p:bldP spid="28" grpId="0" animBg="1"/>
      <p:bldP spid="32" grpId="0" animBg="1"/>
    </p:bldLst>
  </p:timing>
</p:sld>
</file>

<file path=ppt/theme/theme1.xml><?xml version="1.0" encoding="utf-8"?>
<a:theme xmlns:a="http://schemas.openxmlformats.org/drawingml/2006/main" name="Haemera">
  <a:themeElements>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aemer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k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Haemera (PM)">
  <a:themeElements>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aemer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k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txDef>
      <a:spPr/>
      <a:bodyPr vert="horz" anchor="ctr">
        <a:noAutofit/>
      </a:bodyPr>
      <a:lstStyle>
        <a:defPPr marL="0" indent="0" algn="r">
          <a:spcBef>
            <a:spcPts val="450"/>
          </a:spcBef>
          <a:buFontTx/>
          <a:buNone/>
          <a:defRPr dirty="0" smtClean="0"/>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Dactylo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Rahmen</Template>
  <TotalTime>0</TotalTime>
  <Words>1171</Words>
  <Application>Microsoft Office PowerPoint</Application>
  <PresentationFormat>Bildschirmpräsentation (4:3)</PresentationFormat>
  <Paragraphs>415</Paragraphs>
  <Slides>38</Slides>
  <Notes>15</Notes>
  <HiddenSlides>0</HiddenSlides>
  <MMClips>0</MMClips>
  <ScaleCrop>false</ScaleCrop>
  <HeadingPairs>
    <vt:vector size="4" baseType="variant">
      <vt:variant>
        <vt:lpstr>Design</vt:lpstr>
      </vt:variant>
      <vt:variant>
        <vt:i4>2</vt:i4>
      </vt:variant>
      <vt:variant>
        <vt:lpstr>Folientitel</vt:lpstr>
      </vt:variant>
      <vt:variant>
        <vt:i4>38</vt:i4>
      </vt:variant>
    </vt:vector>
  </HeadingPairs>
  <TitlesOfParts>
    <vt:vector size="40" baseType="lpstr">
      <vt:lpstr>Haemera</vt:lpstr>
      <vt:lpstr>Haemera (PM)</vt:lpstr>
      <vt:lpstr>Smartcards</vt:lpstr>
      <vt:lpstr>Gliederung</vt:lpstr>
      <vt:lpstr>Entwicklung</vt:lpstr>
      <vt:lpstr>Anwendungsgebiete</vt:lpstr>
      <vt:lpstr>Geschichte</vt:lpstr>
      <vt:lpstr>Klassifikation</vt:lpstr>
      <vt:lpstr>Hersteller</vt:lpstr>
      <vt:lpstr>Hardware</vt:lpstr>
      <vt:lpstr>Layout</vt:lpstr>
      <vt:lpstr>Formen</vt:lpstr>
      <vt:lpstr>Materialien</vt:lpstr>
      <vt:lpstr>Schnittstellen</vt:lpstr>
      <vt:lpstr>Dual-Interface-Karte</vt:lpstr>
      <vt:lpstr>Microcontroller</vt:lpstr>
      <vt:lpstr>Integrierter Schaltkreis</vt:lpstr>
      <vt:lpstr>Versorgungsspannung</vt:lpstr>
      <vt:lpstr>Software</vt:lpstr>
      <vt:lpstr>Betriebssysteme (COS)</vt:lpstr>
      <vt:lpstr>Dateisystem</vt:lpstr>
      <vt:lpstr>Dateisystem - SIM</vt:lpstr>
      <vt:lpstr>Kommunikation</vt:lpstr>
      <vt:lpstr>Terminals</vt:lpstr>
      <vt:lpstr>ZKA-Klassifikation</vt:lpstr>
      <vt:lpstr>Übertragungsprotokolle</vt:lpstr>
      <vt:lpstr>OSI-Modell</vt:lpstr>
      <vt:lpstr>Kommunikation</vt:lpstr>
      <vt:lpstr>ATR-Schema</vt:lpstr>
      <vt:lpstr>Sicherheit</vt:lpstr>
      <vt:lpstr>Sicherheit</vt:lpstr>
      <vt:lpstr>Hardware</vt:lpstr>
      <vt:lpstr>Betriebssystem</vt:lpstr>
      <vt:lpstr>Anwendung</vt:lpstr>
      <vt:lpstr>Fazit</vt:lpstr>
      <vt:lpstr>Fazit</vt:lpstr>
      <vt:lpstr>Ausblick</vt:lpstr>
      <vt:lpstr>Vielen Dank für Ihre Aufmerksamkeit!</vt:lpstr>
      <vt:lpstr>Diskussion</vt:lpstr>
      <vt:lpstr>Literatur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Smartcards</dc:title>
  <dc:creator>Christian Zyweck</dc:creator>
  <cp:lastModifiedBy>Christian Zyweck</cp:lastModifiedBy>
  <cp:revision>237</cp:revision>
  <dcterms:created xsi:type="dcterms:W3CDTF">2012-12-30T21:39:27Z</dcterms:created>
  <dcterms:modified xsi:type="dcterms:W3CDTF">2013-01-10T17:15:16Z</dcterms:modified>
</cp:coreProperties>
</file>